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58" r:id="rId4"/>
    <p:sldId id="259" r:id="rId5"/>
    <p:sldId id="264" r:id="rId6"/>
    <p:sldId id="260" r:id="rId7"/>
    <p:sldId id="265" r:id="rId8"/>
    <p:sldId id="261" r:id="rId9"/>
    <p:sldId id="263" r:id="rId10"/>
    <p:sldId id="262" r:id="rId11"/>
    <p:sldId id="266" r:id="rId12"/>
    <p:sldId id="267" r:id="rId13"/>
    <p:sldId id="268" r:id="rId14"/>
    <p:sldId id="269" r:id="rId15"/>
    <p:sldId id="270" r:id="rId16"/>
    <p:sldId id="272" r:id="rId17"/>
    <p:sldId id="273" r:id="rId18"/>
    <p:sldId id="274" r:id="rId19"/>
    <p:sldId id="275" r:id="rId20"/>
    <p:sldId id="276" r:id="rId21"/>
    <p:sldId id="278" r:id="rId22"/>
    <p:sldId id="279" r:id="rId23"/>
    <p:sldId id="281" r:id="rId24"/>
    <p:sldId id="282" r:id="rId25"/>
    <p:sldId id="288" r:id="rId26"/>
    <p:sldId id="290" r:id="rId27"/>
    <p:sldId id="284" r:id="rId28"/>
    <p:sldId id="285" r:id="rId29"/>
    <p:sldId id="289" r:id="rId30"/>
    <p:sldId id="271" r:id="rId31"/>
    <p:sldId id="283" r:id="rId32"/>
    <p:sldId id="287" r:id="rId33"/>
    <p:sldId id="280" r:id="rId34"/>
    <p:sldId id="286" r:id="rId35"/>
    <p:sldId id="277" r:id="rId3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CA1668-C3F7-493B-8F9F-AF2B214BBEA9}" type="datetimeFigureOut">
              <a:rPr lang="zh-CN" altLang="en-US" smtClean="0"/>
              <a:t>2022/8/9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3407F2-EC22-4B1C-8AE9-3B17388EA9DF}" type="slidenum">
              <a:rPr lang="zh-CN" altLang="en-US" smtClean="0"/>
              <a:t>‹#›</a:t>
            </a:fld>
            <a:endParaRPr lang="zh-CN" altLang="en-US"/>
          </a:p>
        </p:txBody>
      </p:sp>
    </p:spTree>
    <p:extLst>
      <p:ext uri="{BB962C8B-B14F-4D97-AF65-F5344CB8AC3E}">
        <p14:creationId xmlns:p14="http://schemas.microsoft.com/office/powerpoint/2010/main" val="2196517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C3407F2-EC22-4B1C-8AE9-3B17388EA9DF}" type="slidenum">
              <a:rPr lang="zh-CN" altLang="en-US" smtClean="0"/>
              <a:t>27</a:t>
            </a:fld>
            <a:endParaRPr lang="zh-CN" altLang="en-US"/>
          </a:p>
        </p:txBody>
      </p:sp>
    </p:spTree>
    <p:extLst>
      <p:ext uri="{BB962C8B-B14F-4D97-AF65-F5344CB8AC3E}">
        <p14:creationId xmlns:p14="http://schemas.microsoft.com/office/powerpoint/2010/main" val="3114885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A5CCC71-B0CD-8164-076C-5BDE48395ABE}"/>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6C784F41-E2BB-5524-87E8-DA1030CACD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E29ACFC-8E3B-0401-3371-CA4833077883}"/>
              </a:ext>
            </a:extLst>
          </p:cNvPr>
          <p:cNvSpPr>
            <a:spLocks noGrp="1"/>
          </p:cNvSpPr>
          <p:nvPr>
            <p:ph type="dt" sz="half" idx="10"/>
          </p:nvPr>
        </p:nvSpPr>
        <p:spPr/>
        <p:txBody>
          <a:bodyPr/>
          <a:lstStyle/>
          <a:p>
            <a:fld id="{1A76E8E0-0441-4E0A-AE1D-6D454BFAD565}" type="datetimeFigureOut">
              <a:rPr lang="zh-CN" altLang="en-US" smtClean="0"/>
              <a:t>2022/8/9</a:t>
            </a:fld>
            <a:endParaRPr lang="zh-CN" altLang="en-US"/>
          </a:p>
        </p:txBody>
      </p:sp>
      <p:sp>
        <p:nvSpPr>
          <p:cNvPr id="5" name="页脚占位符 4">
            <a:extLst>
              <a:ext uri="{FF2B5EF4-FFF2-40B4-BE49-F238E27FC236}">
                <a16:creationId xmlns:a16="http://schemas.microsoft.com/office/drawing/2014/main" id="{C33C8B92-B53A-895B-53C3-11F319A2F4F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97DBE9D-C15E-8DDC-2C4D-A107C33B9465}"/>
              </a:ext>
            </a:extLst>
          </p:cNvPr>
          <p:cNvSpPr>
            <a:spLocks noGrp="1"/>
          </p:cNvSpPr>
          <p:nvPr>
            <p:ph type="sldNum" sz="quarter" idx="12"/>
          </p:nvPr>
        </p:nvSpPr>
        <p:spPr/>
        <p:txBody>
          <a:bodyPr/>
          <a:lstStyle/>
          <a:p>
            <a:fld id="{1C010FB2-3032-4C53-9661-9E0FB59324D5}" type="slidenum">
              <a:rPr lang="zh-CN" altLang="en-US" smtClean="0"/>
              <a:t>‹#›</a:t>
            </a:fld>
            <a:endParaRPr lang="zh-CN" altLang="en-US"/>
          </a:p>
        </p:txBody>
      </p:sp>
    </p:spTree>
    <p:extLst>
      <p:ext uri="{BB962C8B-B14F-4D97-AF65-F5344CB8AC3E}">
        <p14:creationId xmlns:p14="http://schemas.microsoft.com/office/powerpoint/2010/main" val="1977336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CA9078-DA0B-D11A-78FE-A9497936B253}"/>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0DA5C64F-92F5-4ACB-C9FC-F28013EF5D87}"/>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99957A9-75B2-7C6C-37ED-4CDC888CBF48}"/>
              </a:ext>
            </a:extLst>
          </p:cNvPr>
          <p:cNvSpPr>
            <a:spLocks noGrp="1"/>
          </p:cNvSpPr>
          <p:nvPr>
            <p:ph type="dt" sz="half" idx="10"/>
          </p:nvPr>
        </p:nvSpPr>
        <p:spPr/>
        <p:txBody>
          <a:bodyPr/>
          <a:lstStyle/>
          <a:p>
            <a:fld id="{1A76E8E0-0441-4E0A-AE1D-6D454BFAD565}" type="datetimeFigureOut">
              <a:rPr lang="zh-CN" altLang="en-US" smtClean="0"/>
              <a:t>2022/8/9</a:t>
            </a:fld>
            <a:endParaRPr lang="zh-CN" altLang="en-US"/>
          </a:p>
        </p:txBody>
      </p:sp>
      <p:sp>
        <p:nvSpPr>
          <p:cNvPr id="5" name="页脚占位符 4">
            <a:extLst>
              <a:ext uri="{FF2B5EF4-FFF2-40B4-BE49-F238E27FC236}">
                <a16:creationId xmlns:a16="http://schemas.microsoft.com/office/drawing/2014/main" id="{F2484C8F-2282-D213-8A41-734B46FED9E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799C698-1B79-1881-CFA3-0C00FC4E4072}"/>
              </a:ext>
            </a:extLst>
          </p:cNvPr>
          <p:cNvSpPr>
            <a:spLocks noGrp="1"/>
          </p:cNvSpPr>
          <p:nvPr>
            <p:ph type="sldNum" sz="quarter" idx="12"/>
          </p:nvPr>
        </p:nvSpPr>
        <p:spPr/>
        <p:txBody>
          <a:bodyPr/>
          <a:lstStyle/>
          <a:p>
            <a:fld id="{1C010FB2-3032-4C53-9661-9E0FB59324D5}" type="slidenum">
              <a:rPr lang="zh-CN" altLang="en-US" smtClean="0"/>
              <a:t>‹#›</a:t>
            </a:fld>
            <a:endParaRPr lang="zh-CN" altLang="en-US"/>
          </a:p>
        </p:txBody>
      </p:sp>
    </p:spTree>
    <p:extLst>
      <p:ext uri="{BB962C8B-B14F-4D97-AF65-F5344CB8AC3E}">
        <p14:creationId xmlns:p14="http://schemas.microsoft.com/office/powerpoint/2010/main" val="434219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A8720B4-04A0-104E-E6BF-AABB8A1452F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E2F2242-097A-C6F1-6979-1CBFAF556975}"/>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7AB319C-1901-7650-0BA2-C3EA695FF362}"/>
              </a:ext>
            </a:extLst>
          </p:cNvPr>
          <p:cNvSpPr>
            <a:spLocks noGrp="1"/>
          </p:cNvSpPr>
          <p:nvPr>
            <p:ph type="dt" sz="half" idx="10"/>
          </p:nvPr>
        </p:nvSpPr>
        <p:spPr/>
        <p:txBody>
          <a:bodyPr/>
          <a:lstStyle/>
          <a:p>
            <a:fld id="{1A76E8E0-0441-4E0A-AE1D-6D454BFAD565}" type="datetimeFigureOut">
              <a:rPr lang="zh-CN" altLang="en-US" smtClean="0"/>
              <a:t>2022/8/9</a:t>
            </a:fld>
            <a:endParaRPr lang="zh-CN" altLang="en-US"/>
          </a:p>
        </p:txBody>
      </p:sp>
      <p:sp>
        <p:nvSpPr>
          <p:cNvPr id="5" name="页脚占位符 4">
            <a:extLst>
              <a:ext uri="{FF2B5EF4-FFF2-40B4-BE49-F238E27FC236}">
                <a16:creationId xmlns:a16="http://schemas.microsoft.com/office/drawing/2014/main" id="{0B3E9506-C6E5-E16C-79CF-CE4EB12E013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FBCB2D0-24D8-317A-BC6A-DFA522D18BAD}"/>
              </a:ext>
            </a:extLst>
          </p:cNvPr>
          <p:cNvSpPr>
            <a:spLocks noGrp="1"/>
          </p:cNvSpPr>
          <p:nvPr>
            <p:ph type="sldNum" sz="quarter" idx="12"/>
          </p:nvPr>
        </p:nvSpPr>
        <p:spPr/>
        <p:txBody>
          <a:bodyPr/>
          <a:lstStyle/>
          <a:p>
            <a:fld id="{1C010FB2-3032-4C53-9661-9E0FB59324D5}" type="slidenum">
              <a:rPr lang="zh-CN" altLang="en-US" smtClean="0"/>
              <a:t>‹#›</a:t>
            </a:fld>
            <a:endParaRPr lang="zh-CN" altLang="en-US"/>
          </a:p>
        </p:txBody>
      </p:sp>
    </p:spTree>
    <p:extLst>
      <p:ext uri="{BB962C8B-B14F-4D97-AF65-F5344CB8AC3E}">
        <p14:creationId xmlns:p14="http://schemas.microsoft.com/office/powerpoint/2010/main" val="418751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5675E5-3800-C403-5CD7-F202A6CFB99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1FD0164-EA47-116E-B06C-AF94022BCCC2}"/>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3E38D49-10AB-563F-C4B6-3263F41584A5}"/>
              </a:ext>
            </a:extLst>
          </p:cNvPr>
          <p:cNvSpPr>
            <a:spLocks noGrp="1"/>
          </p:cNvSpPr>
          <p:nvPr>
            <p:ph type="dt" sz="half" idx="10"/>
          </p:nvPr>
        </p:nvSpPr>
        <p:spPr/>
        <p:txBody>
          <a:bodyPr/>
          <a:lstStyle/>
          <a:p>
            <a:fld id="{1A76E8E0-0441-4E0A-AE1D-6D454BFAD565}" type="datetimeFigureOut">
              <a:rPr lang="zh-CN" altLang="en-US" smtClean="0"/>
              <a:t>2022/8/9</a:t>
            </a:fld>
            <a:endParaRPr lang="zh-CN" altLang="en-US"/>
          </a:p>
        </p:txBody>
      </p:sp>
      <p:sp>
        <p:nvSpPr>
          <p:cNvPr id="5" name="页脚占位符 4">
            <a:extLst>
              <a:ext uri="{FF2B5EF4-FFF2-40B4-BE49-F238E27FC236}">
                <a16:creationId xmlns:a16="http://schemas.microsoft.com/office/drawing/2014/main" id="{67869ADB-EDD1-5734-A00C-F718000E299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22E2317-A8A1-8681-36D2-F0F3F17D1AE3}"/>
              </a:ext>
            </a:extLst>
          </p:cNvPr>
          <p:cNvSpPr>
            <a:spLocks noGrp="1"/>
          </p:cNvSpPr>
          <p:nvPr>
            <p:ph type="sldNum" sz="quarter" idx="12"/>
          </p:nvPr>
        </p:nvSpPr>
        <p:spPr/>
        <p:txBody>
          <a:bodyPr/>
          <a:lstStyle/>
          <a:p>
            <a:fld id="{1C010FB2-3032-4C53-9661-9E0FB59324D5}" type="slidenum">
              <a:rPr lang="zh-CN" altLang="en-US" smtClean="0"/>
              <a:t>‹#›</a:t>
            </a:fld>
            <a:endParaRPr lang="zh-CN" altLang="en-US"/>
          </a:p>
        </p:txBody>
      </p:sp>
    </p:spTree>
    <p:extLst>
      <p:ext uri="{BB962C8B-B14F-4D97-AF65-F5344CB8AC3E}">
        <p14:creationId xmlns:p14="http://schemas.microsoft.com/office/powerpoint/2010/main" val="363005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E2EED5-736D-E056-BBF6-C0356F823244}"/>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F937B8D-CA76-9573-11DC-C1117E97F9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11021AD5-965B-0670-1E88-37C0345DE883}"/>
              </a:ext>
            </a:extLst>
          </p:cNvPr>
          <p:cNvSpPr>
            <a:spLocks noGrp="1"/>
          </p:cNvSpPr>
          <p:nvPr>
            <p:ph type="dt" sz="half" idx="10"/>
          </p:nvPr>
        </p:nvSpPr>
        <p:spPr/>
        <p:txBody>
          <a:bodyPr/>
          <a:lstStyle/>
          <a:p>
            <a:fld id="{1A76E8E0-0441-4E0A-AE1D-6D454BFAD565}" type="datetimeFigureOut">
              <a:rPr lang="zh-CN" altLang="en-US" smtClean="0"/>
              <a:t>2022/8/9</a:t>
            </a:fld>
            <a:endParaRPr lang="zh-CN" altLang="en-US"/>
          </a:p>
        </p:txBody>
      </p:sp>
      <p:sp>
        <p:nvSpPr>
          <p:cNvPr id="5" name="页脚占位符 4">
            <a:extLst>
              <a:ext uri="{FF2B5EF4-FFF2-40B4-BE49-F238E27FC236}">
                <a16:creationId xmlns:a16="http://schemas.microsoft.com/office/drawing/2014/main" id="{5301536C-6A34-D0B0-9925-72B0E4606ED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BBD9DD7-B852-B020-D100-9B7DA9EEF1C9}"/>
              </a:ext>
            </a:extLst>
          </p:cNvPr>
          <p:cNvSpPr>
            <a:spLocks noGrp="1"/>
          </p:cNvSpPr>
          <p:nvPr>
            <p:ph type="sldNum" sz="quarter" idx="12"/>
          </p:nvPr>
        </p:nvSpPr>
        <p:spPr/>
        <p:txBody>
          <a:bodyPr/>
          <a:lstStyle/>
          <a:p>
            <a:fld id="{1C010FB2-3032-4C53-9661-9E0FB59324D5}" type="slidenum">
              <a:rPr lang="zh-CN" altLang="en-US" smtClean="0"/>
              <a:t>‹#›</a:t>
            </a:fld>
            <a:endParaRPr lang="zh-CN" altLang="en-US"/>
          </a:p>
        </p:txBody>
      </p:sp>
    </p:spTree>
    <p:extLst>
      <p:ext uri="{BB962C8B-B14F-4D97-AF65-F5344CB8AC3E}">
        <p14:creationId xmlns:p14="http://schemas.microsoft.com/office/powerpoint/2010/main" val="2050901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E96B4C-A207-EA59-A842-55BC9B17EB4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A20AB6F-3CF8-2187-2828-22845A046B3F}"/>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405647A9-4A30-251D-09A2-08A276896B3F}"/>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618C36C9-AE73-6337-F143-C543D7AF01AA}"/>
              </a:ext>
            </a:extLst>
          </p:cNvPr>
          <p:cNvSpPr>
            <a:spLocks noGrp="1"/>
          </p:cNvSpPr>
          <p:nvPr>
            <p:ph type="dt" sz="half" idx="10"/>
          </p:nvPr>
        </p:nvSpPr>
        <p:spPr/>
        <p:txBody>
          <a:bodyPr/>
          <a:lstStyle/>
          <a:p>
            <a:fld id="{1A76E8E0-0441-4E0A-AE1D-6D454BFAD565}" type="datetimeFigureOut">
              <a:rPr lang="zh-CN" altLang="en-US" smtClean="0"/>
              <a:t>2022/8/9</a:t>
            </a:fld>
            <a:endParaRPr lang="zh-CN" altLang="en-US"/>
          </a:p>
        </p:txBody>
      </p:sp>
      <p:sp>
        <p:nvSpPr>
          <p:cNvPr id="6" name="页脚占位符 5">
            <a:extLst>
              <a:ext uri="{FF2B5EF4-FFF2-40B4-BE49-F238E27FC236}">
                <a16:creationId xmlns:a16="http://schemas.microsoft.com/office/drawing/2014/main" id="{B1FBF14B-8052-2F1D-B6FB-EE92584C717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59B62AC-89F7-BE31-A3B8-62FBEC02148F}"/>
              </a:ext>
            </a:extLst>
          </p:cNvPr>
          <p:cNvSpPr>
            <a:spLocks noGrp="1"/>
          </p:cNvSpPr>
          <p:nvPr>
            <p:ph type="sldNum" sz="quarter" idx="12"/>
          </p:nvPr>
        </p:nvSpPr>
        <p:spPr/>
        <p:txBody>
          <a:bodyPr/>
          <a:lstStyle/>
          <a:p>
            <a:fld id="{1C010FB2-3032-4C53-9661-9E0FB59324D5}" type="slidenum">
              <a:rPr lang="zh-CN" altLang="en-US" smtClean="0"/>
              <a:t>‹#›</a:t>
            </a:fld>
            <a:endParaRPr lang="zh-CN" altLang="en-US"/>
          </a:p>
        </p:txBody>
      </p:sp>
    </p:spTree>
    <p:extLst>
      <p:ext uri="{BB962C8B-B14F-4D97-AF65-F5344CB8AC3E}">
        <p14:creationId xmlns:p14="http://schemas.microsoft.com/office/powerpoint/2010/main" val="1391951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E395A1-5FAD-EAD8-44A1-D387772AFB8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E340B64-EA0A-7199-07E0-3461FA76EB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31510A81-29E1-4449-4DBA-018824C4A5DC}"/>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9F791042-3ABB-3D9F-93DB-03C6FD2BCF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91491B5-13C6-E347-CA11-41FC94D1C964}"/>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00D6548F-3F6D-5387-1D8D-A4E2B0533391}"/>
              </a:ext>
            </a:extLst>
          </p:cNvPr>
          <p:cNvSpPr>
            <a:spLocks noGrp="1"/>
          </p:cNvSpPr>
          <p:nvPr>
            <p:ph type="dt" sz="half" idx="10"/>
          </p:nvPr>
        </p:nvSpPr>
        <p:spPr/>
        <p:txBody>
          <a:bodyPr/>
          <a:lstStyle/>
          <a:p>
            <a:fld id="{1A76E8E0-0441-4E0A-AE1D-6D454BFAD565}" type="datetimeFigureOut">
              <a:rPr lang="zh-CN" altLang="en-US" smtClean="0"/>
              <a:t>2022/8/9</a:t>
            </a:fld>
            <a:endParaRPr lang="zh-CN" altLang="en-US"/>
          </a:p>
        </p:txBody>
      </p:sp>
      <p:sp>
        <p:nvSpPr>
          <p:cNvPr id="8" name="页脚占位符 7">
            <a:extLst>
              <a:ext uri="{FF2B5EF4-FFF2-40B4-BE49-F238E27FC236}">
                <a16:creationId xmlns:a16="http://schemas.microsoft.com/office/drawing/2014/main" id="{16547715-985D-2126-C73C-744CABC347C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3531BF86-071A-81CE-E40F-1342A4CC3382}"/>
              </a:ext>
            </a:extLst>
          </p:cNvPr>
          <p:cNvSpPr>
            <a:spLocks noGrp="1"/>
          </p:cNvSpPr>
          <p:nvPr>
            <p:ph type="sldNum" sz="quarter" idx="12"/>
          </p:nvPr>
        </p:nvSpPr>
        <p:spPr/>
        <p:txBody>
          <a:bodyPr/>
          <a:lstStyle/>
          <a:p>
            <a:fld id="{1C010FB2-3032-4C53-9661-9E0FB59324D5}" type="slidenum">
              <a:rPr lang="zh-CN" altLang="en-US" smtClean="0"/>
              <a:t>‹#›</a:t>
            </a:fld>
            <a:endParaRPr lang="zh-CN" altLang="en-US"/>
          </a:p>
        </p:txBody>
      </p:sp>
    </p:spTree>
    <p:extLst>
      <p:ext uri="{BB962C8B-B14F-4D97-AF65-F5344CB8AC3E}">
        <p14:creationId xmlns:p14="http://schemas.microsoft.com/office/powerpoint/2010/main" val="623761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3028CF-9228-4AB5-4990-166CBB28CF3D}"/>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06C3EC2C-8177-69E1-3EDF-386BA4E25E9F}"/>
              </a:ext>
            </a:extLst>
          </p:cNvPr>
          <p:cNvSpPr>
            <a:spLocks noGrp="1"/>
          </p:cNvSpPr>
          <p:nvPr>
            <p:ph type="dt" sz="half" idx="10"/>
          </p:nvPr>
        </p:nvSpPr>
        <p:spPr/>
        <p:txBody>
          <a:bodyPr/>
          <a:lstStyle/>
          <a:p>
            <a:fld id="{1A76E8E0-0441-4E0A-AE1D-6D454BFAD565}" type="datetimeFigureOut">
              <a:rPr lang="zh-CN" altLang="en-US" smtClean="0"/>
              <a:t>2022/8/9</a:t>
            </a:fld>
            <a:endParaRPr lang="zh-CN" altLang="en-US"/>
          </a:p>
        </p:txBody>
      </p:sp>
      <p:sp>
        <p:nvSpPr>
          <p:cNvPr id="4" name="页脚占位符 3">
            <a:extLst>
              <a:ext uri="{FF2B5EF4-FFF2-40B4-BE49-F238E27FC236}">
                <a16:creationId xmlns:a16="http://schemas.microsoft.com/office/drawing/2014/main" id="{014AAA26-015E-BDDF-630C-579631C27960}"/>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739ED885-42DB-5249-4AD3-151CFCFD2744}"/>
              </a:ext>
            </a:extLst>
          </p:cNvPr>
          <p:cNvSpPr>
            <a:spLocks noGrp="1"/>
          </p:cNvSpPr>
          <p:nvPr>
            <p:ph type="sldNum" sz="quarter" idx="12"/>
          </p:nvPr>
        </p:nvSpPr>
        <p:spPr/>
        <p:txBody>
          <a:bodyPr/>
          <a:lstStyle/>
          <a:p>
            <a:fld id="{1C010FB2-3032-4C53-9661-9E0FB59324D5}" type="slidenum">
              <a:rPr lang="zh-CN" altLang="en-US" smtClean="0"/>
              <a:t>‹#›</a:t>
            </a:fld>
            <a:endParaRPr lang="zh-CN" altLang="en-US"/>
          </a:p>
        </p:txBody>
      </p:sp>
    </p:spTree>
    <p:extLst>
      <p:ext uri="{BB962C8B-B14F-4D97-AF65-F5344CB8AC3E}">
        <p14:creationId xmlns:p14="http://schemas.microsoft.com/office/powerpoint/2010/main" val="1344889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FC4F406-80EA-562A-AE38-CA2BF74F0DB8}"/>
              </a:ext>
            </a:extLst>
          </p:cNvPr>
          <p:cNvSpPr>
            <a:spLocks noGrp="1"/>
          </p:cNvSpPr>
          <p:nvPr>
            <p:ph type="dt" sz="half" idx="10"/>
          </p:nvPr>
        </p:nvSpPr>
        <p:spPr/>
        <p:txBody>
          <a:bodyPr/>
          <a:lstStyle/>
          <a:p>
            <a:fld id="{1A76E8E0-0441-4E0A-AE1D-6D454BFAD565}" type="datetimeFigureOut">
              <a:rPr lang="zh-CN" altLang="en-US" smtClean="0"/>
              <a:t>2022/8/9</a:t>
            </a:fld>
            <a:endParaRPr lang="zh-CN" altLang="en-US"/>
          </a:p>
        </p:txBody>
      </p:sp>
      <p:sp>
        <p:nvSpPr>
          <p:cNvPr id="3" name="页脚占位符 2">
            <a:extLst>
              <a:ext uri="{FF2B5EF4-FFF2-40B4-BE49-F238E27FC236}">
                <a16:creationId xmlns:a16="http://schemas.microsoft.com/office/drawing/2014/main" id="{4B3DF0DD-868E-D373-5CF3-2BAC46A23AD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8B855EBF-A8F1-34D9-46C6-465DBDAD653A}"/>
              </a:ext>
            </a:extLst>
          </p:cNvPr>
          <p:cNvSpPr>
            <a:spLocks noGrp="1"/>
          </p:cNvSpPr>
          <p:nvPr>
            <p:ph type="sldNum" sz="quarter" idx="12"/>
          </p:nvPr>
        </p:nvSpPr>
        <p:spPr/>
        <p:txBody>
          <a:bodyPr/>
          <a:lstStyle/>
          <a:p>
            <a:fld id="{1C010FB2-3032-4C53-9661-9E0FB59324D5}" type="slidenum">
              <a:rPr lang="zh-CN" altLang="en-US" smtClean="0"/>
              <a:t>‹#›</a:t>
            </a:fld>
            <a:endParaRPr lang="zh-CN" altLang="en-US"/>
          </a:p>
        </p:txBody>
      </p:sp>
    </p:spTree>
    <p:extLst>
      <p:ext uri="{BB962C8B-B14F-4D97-AF65-F5344CB8AC3E}">
        <p14:creationId xmlns:p14="http://schemas.microsoft.com/office/powerpoint/2010/main" val="2440210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DB90FC-4B88-83AD-8A74-E96024CEBA2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D543345-0156-E8C8-84CA-4DB14DA6BD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B79D8949-CFAB-77C5-B6C1-5623F43629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0D3B528-4634-A1E9-84B2-1855A1106596}"/>
              </a:ext>
            </a:extLst>
          </p:cNvPr>
          <p:cNvSpPr>
            <a:spLocks noGrp="1"/>
          </p:cNvSpPr>
          <p:nvPr>
            <p:ph type="dt" sz="half" idx="10"/>
          </p:nvPr>
        </p:nvSpPr>
        <p:spPr/>
        <p:txBody>
          <a:bodyPr/>
          <a:lstStyle/>
          <a:p>
            <a:fld id="{1A76E8E0-0441-4E0A-AE1D-6D454BFAD565}" type="datetimeFigureOut">
              <a:rPr lang="zh-CN" altLang="en-US" smtClean="0"/>
              <a:t>2022/8/9</a:t>
            </a:fld>
            <a:endParaRPr lang="zh-CN" altLang="en-US"/>
          </a:p>
        </p:txBody>
      </p:sp>
      <p:sp>
        <p:nvSpPr>
          <p:cNvPr id="6" name="页脚占位符 5">
            <a:extLst>
              <a:ext uri="{FF2B5EF4-FFF2-40B4-BE49-F238E27FC236}">
                <a16:creationId xmlns:a16="http://schemas.microsoft.com/office/drawing/2014/main" id="{AE733265-29DD-0A2B-CE30-8EB04235E0F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F53738F-A15D-B9D9-D824-51C243F84F76}"/>
              </a:ext>
            </a:extLst>
          </p:cNvPr>
          <p:cNvSpPr>
            <a:spLocks noGrp="1"/>
          </p:cNvSpPr>
          <p:nvPr>
            <p:ph type="sldNum" sz="quarter" idx="12"/>
          </p:nvPr>
        </p:nvSpPr>
        <p:spPr/>
        <p:txBody>
          <a:bodyPr/>
          <a:lstStyle/>
          <a:p>
            <a:fld id="{1C010FB2-3032-4C53-9661-9E0FB59324D5}" type="slidenum">
              <a:rPr lang="zh-CN" altLang="en-US" smtClean="0"/>
              <a:t>‹#›</a:t>
            </a:fld>
            <a:endParaRPr lang="zh-CN" altLang="en-US"/>
          </a:p>
        </p:txBody>
      </p:sp>
    </p:spTree>
    <p:extLst>
      <p:ext uri="{BB962C8B-B14F-4D97-AF65-F5344CB8AC3E}">
        <p14:creationId xmlns:p14="http://schemas.microsoft.com/office/powerpoint/2010/main" val="2213300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C18836-6FED-E4D7-7C35-4E5BBBE03C5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69BC493B-77E2-FD0C-8A4C-6B38D54EF5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080D0A9A-C0D4-64FC-F942-FA54D337A7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C94C205-F871-8746-031D-7855450AC50A}"/>
              </a:ext>
            </a:extLst>
          </p:cNvPr>
          <p:cNvSpPr>
            <a:spLocks noGrp="1"/>
          </p:cNvSpPr>
          <p:nvPr>
            <p:ph type="dt" sz="half" idx="10"/>
          </p:nvPr>
        </p:nvSpPr>
        <p:spPr/>
        <p:txBody>
          <a:bodyPr/>
          <a:lstStyle/>
          <a:p>
            <a:fld id="{1A76E8E0-0441-4E0A-AE1D-6D454BFAD565}" type="datetimeFigureOut">
              <a:rPr lang="zh-CN" altLang="en-US" smtClean="0"/>
              <a:t>2022/8/9</a:t>
            </a:fld>
            <a:endParaRPr lang="zh-CN" altLang="en-US"/>
          </a:p>
        </p:txBody>
      </p:sp>
      <p:sp>
        <p:nvSpPr>
          <p:cNvPr id="6" name="页脚占位符 5">
            <a:extLst>
              <a:ext uri="{FF2B5EF4-FFF2-40B4-BE49-F238E27FC236}">
                <a16:creationId xmlns:a16="http://schemas.microsoft.com/office/drawing/2014/main" id="{245172E9-7FB2-E3B6-BFF3-1C9841922D4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73B7FAF-8D46-0EBA-F71E-6294B608B0AF}"/>
              </a:ext>
            </a:extLst>
          </p:cNvPr>
          <p:cNvSpPr>
            <a:spLocks noGrp="1"/>
          </p:cNvSpPr>
          <p:nvPr>
            <p:ph type="sldNum" sz="quarter" idx="12"/>
          </p:nvPr>
        </p:nvSpPr>
        <p:spPr/>
        <p:txBody>
          <a:bodyPr/>
          <a:lstStyle/>
          <a:p>
            <a:fld id="{1C010FB2-3032-4C53-9661-9E0FB59324D5}" type="slidenum">
              <a:rPr lang="zh-CN" altLang="en-US" smtClean="0"/>
              <a:t>‹#›</a:t>
            </a:fld>
            <a:endParaRPr lang="zh-CN" altLang="en-US"/>
          </a:p>
        </p:txBody>
      </p:sp>
    </p:spTree>
    <p:extLst>
      <p:ext uri="{BB962C8B-B14F-4D97-AF65-F5344CB8AC3E}">
        <p14:creationId xmlns:p14="http://schemas.microsoft.com/office/powerpoint/2010/main" val="3924389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1D82894-CB0A-1738-3C20-3CAAAE8FE9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207F87B4-05E4-EF44-A7FF-E2C160B02F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DE0F98B-60C2-F7A2-F741-53E2E7289F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76E8E0-0441-4E0A-AE1D-6D454BFAD565}" type="datetimeFigureOut">
              <a:rPr lang="zh-CN" altLang="en-US" smtClean="0"/>
              <a:t>2022/8/9</a:t>
            </a:fld>
            <a:endParaRPr lang="zh-CN" altLang="en-US"/>
          </a:p>
        </p:txBody>
      </p:sp>
      <p:sp>
        <p:nvSpPr>
          <p:cNvPr id="5" name="页脚占位符 4">
            <a:extLst>
              <a:ext uri="{FF2B5EF4-FFF2-40B4-BE49-F238E27FC236}">
                <a16:creationId xmlns:a16="http://schemas.microsoft.com/office/drawing/2014/main" id="{87EB07AF-BBA9-C98E-548B-2E4BDBB4B9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F43E3DF6-8893-4C65-C84E-3C687448B3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010FB2-3032-4C53-9661-9E0FB59324D5}" type="slidenum">
              <a:rPr lang="zh-CN" altLang="en-US" smtClean="0"/>
              <a:t>‹#›</a:t>
            </a:fld>
            <a:endParaRPr lang="zh-CN" altLang="en-US"/>
          </a:p>
        </p:txBody>
      </p:sp>
    </p:spTree>
    <p:extLst>
      <p:ext uri="{BB962C8B-B14F-4D97-AF65-F5344CB8AC3E}">
        <p14:creationId xmlns:p14="http://schemas.microsoft.com/office/powerpoint/2010/main" val="2158134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png"/><Relationship Id="rId4" Type="http://schemas.openxmlformats.org/officeDocument/2006/relationships/slide" Target="slide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png"/><Relationship Id="rId4" Type="http://schemas.openxmlformats.org/officeDocument/2006/relationships/slide" Target="slide11.xml"/></Relationships>
</file>

<file path=ppt/slides/_rels/slide11.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1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3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1.png"/><Relationship Id="rId4" Type="http://schemas.openxmlformats.org/officeDocument/2006/relationships/slide" Target="slide18.xml"/></Relationships>
</file>

<file path=ppt/slides/_rels/slide18.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png"/><Relationship Id="rId5" Type="http://schemas.openxmlformats.org/officeDocument/2006/relationships/slide" Target="slide35.xml"/><Relationship Id="rId4" Type="http://schemas.openxmlformats.org/officeDocument/2006/relationships/slide" Target="slide20.xml"/></Relationships>
</file>

<file path=ppt/slides/_rels/slide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slide" Target="slide2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 Target="slide3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slide" Target="slide32.xml"/><Relationship Id="rId5" Type="http://schemas.openxmlformats.org/officeDocument/2006/relationships/slide" Target="slide28.xml"/><Relationship Id="rId4" Type="http://schemas.openxmlformats.org/officeDocument/2006/relationships/notesSlide" Target="../notesSlides/notesSlide1.xml"/></Relationships>
</file>

<file path=ppt/slides/_rels/slide28.xml.rels><?xml version="1.0" encoding="UTF-8" standalone="yes"?>
<Relationships xmlns="http://schemas.openxmlformats.org/package/2006/relationships"><Relationship Id="rId2" Type="http://schemas.openxmlformats.org/officeDocument/2006/relationships/slide" Target="slide3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1.png"/><Relationship Id="rId5" Type="http://schemas.openxmlformats.org/officeDocument/2006/relationships/slide" Target="slide27.xml"/><Relationship Id="rId4" Type="http://schemas.openxmlformats.org/officeDocument/2006/relationships/slide" Target="slide31.xml"/></Relationships>
</file>

<file path=ppt/slides/_rels/slide31.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8.xml"/><Relationship Id="rId1" Type="http://schemas.openxmlformats.org/officeDocument/2006/relationships/slideLayout" Target="../slideLayouts/slideLayout2.xml"/><Relationship Id="rId4" Type="http://schemas.openxmlformats.org/officeDocument/2006/relationships/slide" Target="slide7.xml"/></Relationships>
</file>

<file path=ppt/slides/_rels/slide6.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8BD71A7-8AB7-A7FA-58F1-1FF4C96C9ED9}"/>
              </a:ext>
            </a:extLst>
          </p:cNvPr>
          <p:cNvSpPr>
            <a:spLocks noGrp="1"/>
          </p:cNvSpPr>
          <p:nvPr>
            <p:ph type="ctrTitle"/>
          </p:nvPr>
        </p:nvSpPr>
        <p:spPr>
          <a:xfrm>
            <a:off x="1524000" y="746125"/>
            <a:ext cx="9144000" cy="2479675"/>
          </a:xfrm>
        </p:spPr>
        <p:txBody>
          <a:bodyPr/>
          <a:lstStyle/>
          <a:p>
            <a:r>
              <a:rPr lang="en-US" altLang="zh-CN" dirty="0"/>
              <a:t>Superheroes and teenager Jack</a:t>
            </a:r>
            <a:endParaRPr lang="zh-CN" altLang="en-US" dirty="0"/>
          </a:p>
        </p:txBody>
      </p:sp>
      <p:sp>
        <p:nvSpPr>
          <p:cNvPr id="3" name="副标题 2">
            <a:extLst>
              <a:ext uri="{FF2B5EF4-FFF2-40B4-BE49-F238E27FC236}">
                <a16:creationId xmlns:a16="http://schemas.microsoft.com/office/drawing/2014/main" id="{9F2C4DC4-FA60-A50A-2631-937ABFAC57B9}"/>
              </a:ext>
            </a:extLst>
          </p:cNvPr>
          <p:cNvSpPr>
            <a:spLocks noGrp="1"/>
          </p:cNvSpPr>
          <p:nvPr>
            <p:ph type="subTitle" idx="1"/>
          </p:nvPr>
        </p:nvSpPr>
        <p:spPr/>
        <p:txBody>
          <a:bodyPr/>
          <a:lstStyle/>
          <a:p>
            <a:r>
              <a:rPr lang="en-US" altLang="zh-CN" dirty="0">
                <a:hlinkClick r:id="rId4" action="ppaction://hlinksldjump"/>
              </a:rPr>
              <a:t>Click here to enter the story</a:t>
            </a:r>
            <a:endParaRPr lang="zh-CN" altLang="en-US" dirty="0"/>
          </a:p>
        </p:txBody>
      </p:sp>
      <p:pic>
        <p:nvPicPr>
          <p:cNvPr id="4" name="intro to fake news">
            <a:hlinkClick r:id="" action="ppaction://media"/>
            <a:extLst>
              <a:ext uri="{FF2B5EF4-FFF2-40B4-BE49-F238E27FC236}">
                <a16:creationId xmlns:a16="http://schemas.microsoft.com/office/drawing/2014/main" id="{382394AF-8CB6-1F7D-4CE5-E945E61CE1D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92800" y="3225800"/>
            <a:ext cx="406400" cy="406400"/>
          </a:xfrm>
          <a:prstGeom prst="rect">
            <a:avLst/>
          </a:prstGeom>
        </p:spPr>
      </p:pic>
    </p:spTree>
    <p:extLst>
      <p:ext uri="{BB962C8B-B14F-4D97-AF65-F5344CB8AC3E}">
        <p14:creationId xmlns:p14="http://schemas.microsoft.com/office/powerpoint/2010/main" val="4780522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6AFDD2F-3189-8C76-5301-0BEF4F8C38D4}"/>
              </a:ext>
            </a:extLst>
          </p:cNvPr>
          <p:cNvSpPr>
            <a:spLocks noGrp="1"/>
          </p:cNvSpPr>
          <p:nvPr>
            <p:ph type="ctrTitle"/>
          </p:nvPr>
        </p:nvSpPr>
        <p:spPr>
          <a:xfrm>
            <a:off x="1524000" y="1122363"/>
            <a:ext cx="9144000" cy="1228951"/>
          </a:xfrm>
        </p:spPr>
        <p:txBody>
          <a:bodyPr/>
          <a:lstStyle/>
          <a:p>
            <a:r>
              <a:rPr lang="en-US" altLang="zh-CN" dirty="0"/>
              <a:t>Main body</a:t>
            </a:r>
            <a:endParaRPr lang="zh-CN" altLang="en-US" dirty="0"/>
          </a:p>
        </p:txBody>
      </p:sp>
      <p:sp>
        <p:nvSpPr>
          <p:cNvPr id="3" name="副标题 2">
            <a:extLst>
              <a:ext uri="{FF2B5EF4-FFF2-40B4-BE49-F238E27FC236}">
                <a16:creationId xmlns:a16="http://schemas.microsoft.com/office/drawing/2014/main" id="{EAC863F3-FFE2-7F19-8C84-E0AB4EB5BAC4}"/>
              </a:ext>
            </a:extLst>
          </p:cNvPr>
          <p:cNvSpPr>
            <a:spLocks noGrp="1"/>
          </p:cNvSpPr>
          <p:nvPr>
            <p:ph type="subTitle" idx="1"/>
          </p:nvPr>
        </p:nvSpPr>
        <p:spPr>
          <a:xfrm>
            <a:off x="1524000" y="2438401"/>
            <a:ext cx="9144000" cy="3551238"/>
          </a:xfrm>
        </p:spPr>
        <p:txBody>
          <a:bodyPr>
            <a:normAutofit fontScale="92500" lnSpcReduction="20000"/>
          </a:bodyPr>
          <a:lstStyle/>
          <a:p>
            <a:pPr algn="l"/>
            <a:r>
              <a:rPr lang="en-US" altLang="zh-CN" dirty="0"/>
              <a:t>I woke up in the morning as usual, I glanced at my alarm. “Oh, my gosh! It is 9 o’clock now! why my alarm didn’t ring to remind me to get up early to go to school today!” I shouted. “Jack, what are you doing in your bedroom? Open the door, you have late for school again and I don’t wish your head teacher would complain to me about you again!” Mom shouted outside my bedroom.</a:t>
            </a:r>
          </a:p>
          <a:p>
            <a:pPr algn="l"/>
            <a:r>
              <a:rPr lang="zh-CN" altLang="en-US" dirty="0"/>
              <a:t>“</a:t>
            </a:r>
            <a:r>
              <a:rPr lang="en-US" altLang="zh-CN" dirty="0"/>
              <a:t>Oh, mom, why you didn’t wake me up in the early morning?” I told to my mom with helpless voice. “You always let me wake you up in the early morning and I also need rest after tough work, I also want to give you a lesson to let you remember that you need to count on yourself! I am your mom not your nanny!”</a:t>
            </a:r>
          </a:p>
          <a:p>
            <a:pPr algn="l"/>
            <a:r>
              <a:rPr lang="en-US" altLang="zh-CN" dirty="0">
                <a:hlinkClick r:id="rId4" action="ppaction://hlinksldjump"/>
              </a:rPr>
              <a:t>Next</a:t>
            </a:r>
            <a:endParaRPr lang="en-US" altLang="zh-CN" dirty="0"/>
          </a:p>
        </p:txBody>
      </p:sp>
      <p:pic>
        <p:nvPicPr>
          <p:cNvPr id="6" name="somethingjustlikethis">
            <a:hlinkClick r:id="" action="ppaction://media"/>
            <a:extLst>
              <a:ext uri="{FF2B5EF4-FFF2-40B4-BE49-F238E27FC236}">
                <a16:creationId xmlns:a16="http://schemas.microsoft.com/office/drawing/2014/main" id="{3992BD15-BE5C-FD29-3C40-1B0FD2D68DE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92800" y="3225800"/>
            <a:ext cx="406400" cy="406400"/>
          </a:xfrm>
          <a:prstGeom prst="rect">
            <a:avLst/>
          </a:prstGeom>
        </p:spPr>
      </p:pic>
    </p:spTree>
    <p:extLst>
      <p:ext uri="{BB962C8B-B14F-4D97-AF65-F5344CB8AC3E}">
        <p14:creationId xmlns:p14="http://schemas.microsoft.com/office/powerpoint/2010/main" val="21612974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7"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B5B41B-DF0C-BDC4-04EC-95DBB0C969DF}"/>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5981796F-D5EC-6BBD-5BF8-13B59989012B}"/>
              </a:ext>
            </a:extLst>
          </p:cNvPr>
          <p:cNvSpPr>
            <a:spLocks noGrp="1"/>
          </p:cNvSpPr>
          <p:nvPr>
            <p:ph idx="1"/>
          </p:nvPr>
        </p:nvSpPr>
        <p:spPr/>
        <p:txBody>
          <a:bodyPr>
            <a:normAutofit fontScale="92500" lnSpcReduction="10000"/>
          </a:bodyPr>
          <a:lstStyle/>
          <a:p>
            <a:r>
              <a:rPr lang="en-US" altLang="zh-CN" dirty="0"/>
              <a:t>“Oh, my goodness! I got a F mark again on my math! How could it be! I copied the one whose grade is top in this class, why’s that!” I mumbled to myself and at the same time our class teacher walked to me and said with a tone of request :“Jack, please, please, please, please don’t copy your classmate’s name on your paper! I just </a:t>
            </a:r>
            <a:r>
              <a:rPr lang="en-US" altLang="zh-CN" dirty="0" err="1"/>
              <a:t>wanna</a:t>
            </a:r>
            <a:r>
              <a:rPr lang="en-US" altLang="zh-CN" dirty="0"/>
              <a:t> keep this position so I let you copy when I supervised, the class average is super low comparing with other class because of you, thanks to you I almost lose my job but after this exam I am afraid I cannot stay in this school!” “Please, Please, Please don’t have those cockeyed delusions about becoming a superhero to save the world, if you don’t always do that while I was teaching in class you won’t even get a failure mark!”</a:t>
            </a:r>
          </a:p>
          <a:p>
            <a:r>
              <a:rPr lang="en-US" altLang="zh-CN" dirty="0">
                <a:hlinkClick r:id="rId2" action="ppaction://hlinksldjump"/>
              </a:rPr>
              <a:t>Next</a:t>
            </a:r>
            <a:endParaRPr lang="zh-CN" altLang="en-US" dirty="0"/>
          </a:p>
        </p:txBody>
      </p:sp>
    </p:spTree>
    <p:extLst>
      <p:ext uri="{BB962C8B-B14F-4D97-AF65-F5344CB8AC3E}">
        <p14:creationId xmlns:p14="http://schemas.microsoft.com/office/powerpoint/2010/main" val="41818417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7F4F542-7FC0-C75A-C4B0-9C464C941C90}"/>
              </a:ext>
            </a:extLst>
          </p:cNvPr>
          <p:cNvSpPr>
            <a:spLocks noGrp="1"/>
          </p:cNvSpPr>
          <p:nvPr>
            <p:ph type="ctrTitle"/>
          </p:nvPr>
        </p:nvSpPr>
        <p:spPr>
          <a:xfrm>
            <a:off x="1524000" y="1122363"/>
            <a:ext cx="9144000" cy="880608"/>
          </a:xfrm>
        </p:spPr>
        <p:txBody>
          <a:bodyPr>
            <a:normAutofit fontScale="90000"/>
          </a:bodyPr>
          <a:lstStyle/>
          <a:p>
            <a:endParaRPr lang="zh-CN" altLang="en-US" dirty="0"/>
          </a:p>
        </p:txBody>
      </p:sp>
      <p:sp>
        <p:nvSpPr>
          <p:cNvPr id="3" name="副标题 2">
            <a:extLst>
              <a:ext uri="{FF2B5EF4-FFF2-40B4-BE49-F238E27FC236}">
                <a16:creationId xmlns:a16="http://schemas.microsoft.com/office/drawing/2014/main" id="{28EBCE85-118C-DB6A-0804-9A0A1AC6096B}"/>
              </a:ext>
            </a:extLst>
          </p:cNvPr>
          <p:cNvSpPr>
            <a:spLocks noGrp="1"/>
          </p:cNvSpPr>
          <p:nvPr>
            <p:ph type="subTitle" idx="1"/>
          </p:nvPr>
        </p:nvSpPr>
        <p:spPr>
          <a:xfrm>
            <a:off x="1524000" y="2002971"/>
            <a:ext cx="9144000" cy="3732665"/>
          </a:xfrm>
        </p:spPr>
        <p:txBody>
          <a:bodyPr>
            <a:normAutofit fontScale="92500" lnSpcReduction="20000"/>
          </a:bodyPr>
          <a:lstStyle/>
          <a:p>
            <a:pPr algn="l"/>
            <a:r>
              <a:rPr lang="en-US" altLang="zh-CN" dirty="0"/>
              <a:t>I am so frustrated, I want to be a member of these superheroes and I want to experience those feelings of fighting crimes. While I am absent-minded walking on the street, a truck dashed to me when I realized what is going on it was too late, I have no time to escape and the only thing I could do was to see the truck crashed over me. I close my eyes and there were many images on my mind flash back and forth, my mom, my teacher would never see me again, maybe that would bring peace to them. The clock on my mind was ticking, my heart was beginning to countdown. One, two, three…… After a while, I heard a burst of applause, when I open my eyes I watched the Strongman saved my life and a bunch of people got around him! I want to </a:t>
            </a:r>
            <a:r>
              <a:rPr lang="en-US" altLang="zh-CN" dirty="0">
                <a:hlinkClick r:id="rId2" action="ppaction://hlinksldjump"/>
              </a:rPr>
              <a:t>go and ask him to take a selfie with me</a:t>
            </a:r>
            <a:r>
              <a:rPr lang="en-US" altLang="zh-CN" dirty="0"/>
              <a:t>, or </a:t>
            </a:r>
            <a:r>
              <a:rPr lang="en-US" altLang="zh-CN" dirty="0">
                <a:hlinkClick r:id="rId2" action="ppaction://hlinksldjump"/>
              </a:rPr>
              <a:t>I want to ask him if I could be a member of superheroes</a:t>
            </a:r>
            <a:r>
              <a:rPr lang="en-US" altLang="zh-CN" dirty="0"/>
              <a:t>. But now, I was shocked without moving, should I just </a:t>
            </a:r>
            <a:r>
              <a:rPr lang="en-US" altLang="zh-CN" dirty="0">
                <a:hlinkClick r:id="rId3" action="ppaction://hlinksldjump"/>
              </a:rPr>
              <a:t>stay at here and doing nothing at all </a:t>
            </a:r>
            <a:r>
              <a:rPr lang="en-US" altLang="zh-CN" dirty="0"/>
              <a:t>and see my idol waking away from crowd?</a:t>
            </a:r>
            <a:endParaRPr lang="zh-CN" altLang="en-US" dirty="0"/>
          </a:p>
        </p:txBody>
      </p:sp>
    </p:spTree>
    <p:extLst>
      <p:ext uri="{BB962C8B-B14F-4D97-AF65-F5344CB8AC3E}">
        <p14:creationId xmlns:p14="http://schemas.microsoft.com/office/powerpoint/2010/main" val="39910809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161EA44-AF77-892B-DA89-D4E77BFC3A18}"/>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F989B75A-1EBD-8EFF-83BE-C7FCD7630AFB}"/>
              </a:ext>
            </a:extLst>
          </p:cNvPr>
          <p:cNvSpPr>
            <a:spLocks noGrp="1"/>
          </p:cNvSpPr>
          <p:nvPr>
            <p:ph idx="1"/>
          </p:nvPr>
        </p:nvSpPr>
        <p:spPr/>
        <p:txBody>
          <a:bodyPr/>
          <a:lstStyle/>
          <a:p>
            <a:r>
              <a:rPr lang="en-US" altLang="zh-CN" dirty="0"/>
              <a:t>I asked the strongman but he refused my request and teased me that I was so weak that I was not qualified with those request. The crowd burst out laughing at me. At this moment, I was broken heart because even my idol laughed at me. After that, I was in low spirit and didn’t know what can I do. Several months later, I made a decision to work out in the gym. In this way, I will zip their mouth and let them never laugh at me.</a:t>
            </a:r>
          </a:p>
          <a:p>
            <a:r>
              <a:rPr lang="en-US" altLang="zh-CN" dirty="0">
                <a:hlinkClick r:id="rId2" action="ppaction://hlinksldjump"/>
              </a:rPr>
              <a:t>Next</a:t>
            </a:r>
            <a:endParaRPr lang="zh-CN" altLang="en-US" dirty="0"/>
          </a:p>
        </p:txBody>
      </p:sp>
    </p:spTree>
    <p:extLst>
      <p:ext uri="{BB962C8B-B14F-4D97-AF65-F5344CB8AC3E}">
        <p14:creationId xmlns:p14="http://schemas.microsoft.com/office/powerpoint/2010/main" val="36656424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70A1EF-7FB0-D6AC-F9BF-69C9B9D05368}"/>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CBEB7DBC-6153-9604-751D-C23FD9C4AE37}"/>
              </a:ext>
            </a:extLst>
          </p:cNvPr>
          <p:cNvSpPr>
            <a:spLocks noGrp="1"/>
          </p:cNvSpPr>
          <p:nvPr>
            <p:ph idx="1"/>
          </p:nvPr>
        </p:nvSpPr>
        <p:spPr/>
        <p:txBody>
          <a:bodyPr/>
          <a:lstStyle/>
          <a:p>
            <a:r>
              <a:rPr lang="en-US" altLang="zh-CN" dirty="0"/>
              <a:t>I was so elastic after my favorite superhero saved me, this incident provides me with motivation to do exercise at a gym. Even though I didn’t have a close contact with my favorite superhero but I know what I want know, I need muscle so that I can have qualification to apply for be a member of these superheroes!</a:t>
            </a:r>
            <a:r>
              <a:rPr lang="zh-CN" altLang="en-US" dirty="0"/>
              <a:t> </a:t>
            </a:r>
            <a:r>
              <a:rPr lang="en-US" altLang="zh-CN" dirty="0"/>
              <a:t>This</a:t>
            </a:r>
            <a:r>
              <a:rPr lang="zh-CN" altLang="en-US" dirty="0"/>
              <a:t> </a:t>
            </a:r>
            <a:r>
              <a:rPr lang="en-US" altLang="zh-CN" dirty="0"/>
              <a:t>is</a:t>
            </a:r>
            <a:r>
              <a:rPr lang="zh-CN" altLang="en-US" dirty="0"/>
              <a:t> </a:t>
            </a:r>
            <a:r>
              <a:rPr lang="en-US" altLang="zh-CN" dirty="0"/>
              <a:t>my</a:t>
            </a:r>
            <a:r>
              <a:rPr lang="zh-CN" altLang="en-US" dirty="0"/>
              <a:t> </a:t>
            </a:r>
            <a:r>
              <a:rPr lang="en-US" altLang="zh-CN" dirty="0"/>
              <a:t>dream, it seems that my dream will be come true!</a:t>
            </a:r>
          </a:p>
          <a:p>
            <a:r>
              <a:rPr lang="en-US" altLang="zh-CN" dirty="0">
                <a:hlinkClick r:id="rId2" action="ppaction://hlinksldjump"/>
              </a:rPr>
              <a:t>Next</a:t>
            </a:r>
            <a:endParaRPr lang="zh-CN" altLang="en-US" dirty="0"/>
          </a:p>
        </p:txBody>
      </p:sp>
    </p:spTree>
    <p:extLst>
      <p:ext uri="{BB962C8B-B14F-4D97-AF65-F5344CB8AC3E}">
        <p14:creationId xmlns:p14="http://schemas.microsoft.com/office/powerpoint/2010/main" val="7960842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0F36189-C22B-F512-F3C2-165DA371CB34}"/>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E8CFDA0F-5F13-1D71-33C3-C3302903A1A1}"/>
              </a:ext>
            </a:extLst>
          </p:cNvPr>
          <p:cNvSpPr>
            <a:spLocks noGrp="1"/>
          </p:cNvSpPr>
          <p:nvPr>
            <p:ph idx="1"/>
          </p:nvPr>
        </p:nvSpPr>
        <p:spPr/>
        <p:txBody>
          <a:bodyPr/>
          <a:lstStyle/>
          <a:p>
            <a:r>
              <a:rPr lang="en-US" altLang="zh-CN" dirty="0"/>
              <a:t>I am athletic now and in the human being I believe I am the strongest. Now there are two choices on my mind. The first one is </a:t>
            </a:r>
            <a:r>
              <a:rPr lang="en-US" altLang="zh-CN" dirty="0">
                <a:hlinkClick r:id="rId2" action="ppaction://hlinksldjump"/>
              </a:rPr>
              <a:t>to find the Strong man to ask for him some techniques to be stronger than human being</a:t>
            </a:r>
            <a:r>
              <a:rPr lang="en-US" altLang="zh-CN" dirty="0"/>
              <a:t>, I’d like to challenge for the limit of human being. Or </a:t>
            </a:r>
            <a:r>
              <a:rPr lang="en-US" altLang="zh-CN" dirty="0">
                <a:hlinkClick r:id="rId3" action="ppaction://hlinksldjump"/>
              </a:rPr>
              <a:t>I can choose to apply for being a member of these superheroes</a:t>
            </a:r>
            <a:r>
              <a:rPr lang="en-US" altLang="zh-CN" dirty="0"/>
              <a:t>. Anyway, I deeply believe that they’ll not look down upon me!</a:t>
            </a:r>
            <a:endParaRPr lang="zh-CN" altLang="en-US" dirty="0"/>
          </a:p>
        </p:txBody>
      </p:sp>
    </p:spTree>
    <p:extLst>
      <p:ext uri="{BB962C8B-B14F-4D97-AF65-F5344CB8AC3E}">
        <p14:creationId xmlns:p14="http://schemas.microsoft.com/office/powerpoint/2010/main" val="2412578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04B97B-CB3B-E1D7-4B8D-D128393DA5F0}"/>
              </a:ext>
            </a:extLst>
          </p:cNvPr>
          <p:cNvSpPr>
            <a:spLocks noGrp="1"/>
          </p:cNvSpPr>
          <p:nvPr>
            <p:ph type="ctrTitle"/>
          </p:nvPr>
        </p:nvSpPr>
        <p:spPr>
          <a:xfrm>
            <a:off x="1524000" y="1122363"/>
            <a:ext cx="9144000" cy="847951"/>
          </a:xfrm>
        </p:spPr>
        <p:txBody>
          <a:bodyPr>
            <a:normAutofit fontScale="90000"/>
          </a:bodyPr>
          <a:lstStyle/>
          <a:p>
            <a:endParaRPr lang="zh-CN" altLang="en-US" dirty="0"/>
          </a:p>
        </p:txBody>
      </p:sp>
      <p:sp>
        <p:nvSpPr>
          <p:cNvPr id="3" name="副标题 2">
            <a:extLst>
              <a:ext uri="{FF2B5EF4-FFF2-40B4-BE49-F238E27FC236}">
                <a16:creationId xmlns:a16="http://schemas.microsoft.com/office/drawing/2014/main" id="{4D980DD1-17E0-D603-067A-B60879105B40}"/>
              </a:ext>
            </a:extLst>
          </p:cNvPr>
          <p:cNvSpPr>
            <a:spLocks noGrp="1"/>
          </p:cNvSpPr>
          <p:nvPr>
            <p:ph type="subTitle" idx="1"/>
          </p:nvPr>
        </p:nvSpPr>
        <p:spPr>
          <a:xfrm>
            <a:off x="1524000" y="2547257"/>
            <a:ext cx="9144000" cy="2710543"/>
          </a:xfrm>
        </p:spPr>
        <p:txBody>
          <a:bodyPr/>
          <a:lstStyle/>
          <a:p>
            <a:pPr algn="l"/>
            <a:r>
              <a:rPr lang="en-US" altLang="zh-CN" dirty="0"/>
              <a:t>“Guess what!” I told to myself at the mirror. “I am successful for that application. These superheroes are willing to accept me. Like I imagined, I didn’t be looked down upon by anyone else!”</a:t>
            </a:r>
          </a:p>
          <a:p>
            <a:pPr algn="l"/>
            <a:r>
              <a:rPr lang="en-US" altLang="zh-CN" dirty="0">
                <a:hlinkClick r:id="rId2" action="ppaction://hlinksldjump"/>
              </a:rPr>
              <a:t>Next</a:t>
            </a:r>
            <a:endParaRPr lang="en-US" altLang="zh-CN" dirty="0"/>
          </a:p>
          <a:p>
            <a:pPr algn="l"/>
            <a:endParaRPr lang="zh-CN" altLang="en-US" dirty="0"/>
          </a:p>
        </p:txBody>
      </p:sp>
    </p:spTree>
    <p:extLst>
      <p:ext uri="{BB962C8B-B14F-4D97-AF65-F5344CB8AC3E}">
        <p14:creationId xmlns:p14="http://schemas.microsoft.com/office/powerpoint/2010/main" val="42074613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51642B-FECA-2162-17EE-1543C527C2D1}"/>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82DA6FB0-5E94-97D6-6F63-972AE11EB821}"/>
              </a:ext>
            </a:extLst>
          </p:cNvPr>
          <p:cNvSpPr>
            <a:spLocks noGrp="1"/>
          </p:cNvSpPr>
          <p:nvPr>
            <p:ph idx="1"/>
          </p:nvPr>
        </p:nvSpPr>
        <p:spPr/>
        <p:txBody>
          <a:bodyPr>
            <a:normAutofit fontScale="85000" lnSpcReduction="20000"/>
          </a:bodyPr>
          <a:lstStyle/>
          <a:p>
            <a:r>
              <a:rPr lang="en-US" altLang="zh-CN" dirty="0"/>
              <a:t>After a while of the reception by these superheroes, they receive an order from a police station, the police told us that there is an airplane is going to be crashed and there are some passengers on this plane. We need to do something to deter this thing happening. Before we set off, one superhero called fly man told me “Hey, boy, you need to be bad.” “ What?” I responded. “Do whatever you want while rescuing those damn people on that plane. We just want money from that damn government but now they don’t want to give us that amount of money like before, they use our reputation to get money but they don’t give us that amount anymore. Even though we destroy that airplane we could say we have tried our best to save those passengers but we fail. After that, even though our reputation could be de-credit but government would realize that what we need, so that we can control that government and we can get more money!” “You know what, I like your innocence, because of your innocence I am confident to make you evil as us!” He continued saying.</a:t>
            </a:r>
          </a:p>
          <a:p>
            <a:r>
              <a:rPr lang="en-US" altLang="zh-CN" dirty="0">
                <a:hlinkClick r:id="rId4" action="ppaction://hlinksldjump"/>
              </a:rPr>
              <a:t>Next</a:t>
            </a:r>
            <a:endParaRPr lang="zh-CN" altLang="en-US" dirty="0"/>
          </a:p>
        </p:txBody>
      </p:sp>
      <p:pic>
        <p:nvPicPr>
          <p:cNvPr id="5" name="demons">
            <a:hlinkClick r:id="" action="ppaction://media"/>
            <a:extLst>
              <a:ext uri="{FF2B5EF4-FFF2-40B4-BE49-F238E27FC236}">
                <a16:creationId xmlns:a16="http://schemas.microsoft.com/office/drawing/2014/main" id="{3CCF6150-EE1E-5362-AF02-3AD9FE0B8D5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92800" y="3225800"/>
            <a:ext cx="406400" cy="406400"/>
          </a:xfrm>
          <a:prstGeom prst="rect">
            <a:avLst/>
          </a:prstGeom>
        </p:spPr>
      </p:pic>
    </p:spTree>
    <p:extLst>
      <p:ext uri="{BB962C8B-B14F-4D97-AF65-F5344CB8AC3E}">
        <p14:creationId xmlns:p14="http://schemas.microsoft.com/office/powerpoint/2010/main" val="3115667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2"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47C1CA5-7527-4E0E-C990-56C755A69892}"/>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33224B10-393A-C067-4B3D-C29392D8179D}"/>
              </a:ext>
            </a:extLst>
          </p:cNvPr>
          <p:cNvSpPr>
            <a:spLocks noGrp="1"/>
          </p:cNvSpPr>
          <p:nvPr>
            <p:ph idx="1"/>
          </p:nvPr>
        </p:nvSpPr>
        <p:spPr/>
        <p:txBody>
          <a:bodyPr/>
          <a:lstStyle/>
          <a:p>
            <a:r>
              <a:rPr lang="en-US" altLang="zh-CN" dirty="0"/>
              <a:t>“What are you talking about?” I told to fly man with unbelievable face expression. “ Are you crazy, our mission is to save people’s lives instead of making money!” </a:t>
            </a:r>
          </a:p>
          <a:p>
            <a:r>
              <a:rPr lang="en-US" altLang="zh-CN" dirty="0"/>
              <a:t>“Listen kid, if you don’t do this, we will do this and slander on you crashed this airplane because of your operation error, you are still young and the public will believe that you crashed the plane because you are a greenhand!” The fly man shouted at me. “ If you don’t want to go to the jail and sentenced to death, just listen to us, and if you listen we also give you a lot of money!”</a:t>
            </a:r>
          </a:p>
          <a:p>
            <a:r>
              <a:rPr lang="en-US" altLang="zh-CN" dirty="0">
                <a:hlinkClick r:id="rId2" action="ppaction://hlinksldjump"/>
              </a:rPr>
              <a:t>Next</a:t>
            </a:r>
            <a:endParaRPr lang="zh-CN" altLang="en-US" dirty="0"/>
          </a:p>
        </p:txBody>
      </p:sp>
    </p:spTree>
    <p:extLst>
      <p:ext uri="{BB962C8B-B14F-4D97-AF65-F5344CB8AC3E}">
        <p14:creationId xmlns:p14="http://schemas.microsoft.com/office/powerpoint/2010/main" val="22036119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3D583-225B-D3E0-B19A-4FD284DB2B34}"/>
              </a:ext>
            </a:extLst>
          </p:cNvPr>
          <p:cNvSpPr>
            <a:spLocks noGrp="1"/>
          </p:cNvSpPr>
          <p:nvPr>
            <p:ph type="title"/>
          </p:nvPr>
        </p:nvSpPr>
        <p:spPr/>
        <p:txBody>
          <a:bodyPr/>
          <a:lstStyle/>
          <a:p>
            <a:endParaRPr lang="zh-CN" altLang="en-US" dirty="0"/>
          </a:p>
        </p:txBody>
      </p:sp>
      <p:sp>
        <p:nvSpPr>
          <p:cNvPr id="3" name="内容占位符 2">
            <a:extLst>
              <a:ext uri="{FF2B5EF4-FFF2-40B4-BE49-F238E27FC236}">
                <a16:creationId xmlns:a16="http://schemas.microsoft.com/office/drawing/2014/main" id="{4302EB27-D644-00AB-DA2D-DD4538D26E97}"/>
              </a:ext>
            </a:extLst>
          </p:cNvPr>
          <p:cNvSpPr>
            <a:spLocks noGrp="1"/>
          </p:cNvSpPr>
          <p:nvPr>
            <p:ph idx="1"/>
          </p:nvPr>
        </p:nvSpPr>
        <p:spPr/>
        <p:txBody>
          <a:bodyPr/>
          <a:lstStyle/>
          <a:p>
            <a:pPr marL="0" indent="0">
              <a:buNone/>
            </a:pPr>
            <a:r>
              <a:rPr lang="en-US" altLang="zh-CN" dirty="0"/>
              <a:t>I sat for a while, and I don’t know what to do right now. After I calm down, I</a:t>
            </a:r>
            <a:r>
              <a:rPr lang="zh-CN" altLang="en-US" dirty="0"/>
              <a:t> </a:t>
            </a:r>
            <a:r>
              <a:rPr lang="en-US" altLang="zh-CN" dirty="0"/>
              <a:t>camp up with two ideas. The first one is </a:t>
            </a:r>
            <a:r>
              <a:rPr lang="en-US" altLang="zh-CN" dirty="0">
                <a:hlinkClick r:id="rId4" action="ppaction://hlinksldjump"/>
              </a:rPr>
              <a:t>to impede them from implementing arbitrary actions</a:t>
            </a:r>
            <a:r>
              <a:rPr lang="en-US" altLang="zh-CN" dirty="0"/>
              <a:t> on that airplane and if possible save those passengers by myself. The second one is </a:t>
            </a:r>
            <a:r>
              <a:rPr lang="en-US" altLang="zh-CN" dirty="0">
                <a:hlinkClick r:id="rId5" action="ppaction://hlinksldjump"/>
              </a:rPr>
              <a:t>to assimilate into them</a:t>
            </a:r>
            <a:r>
              <a:rPr lang="en-US" altLang="zh-CN" dirty="0"/>
              <a:t>. Even though I am very hesitant, I have to make my own choice.</a:t>
            </a:r>
            <a:endParaRPr lang="zh-CN" altLang="en-US" dirty="0"/>
          </a:p>
        </p:txBody>
      </p:sp>
      <p:pic>
        <p:nvPicPr>
          <p:cNvPr id="4" name="damage control">
            <a:hlinkClick r:id="" action="ppaction://media"/>
            <a:extLst>
              <a:ext uri="{FF2B5EF4-FFF2-40B4-BE49-F238E27FC236}">
                <a16:creationId xmlns:a16="http://schemas.microsoft.com/office/drawing/2014/main" id="{4ED0B3DF-7A70-7A20-3EA6-149DDA88A64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892800" y="4488543"/>
            <a:ext cx="406400" cy="406400"/>
          </a:xfrm>
          <a:prstGeom prst="rect">
            <a:avLst/>
          </a:prstGeom>
        </p:spPr>
      </p:pic>
    </p:spTree>
    <p:extLst>
      <p:ext uri="{BB962C8B-B14F-4D97-AF65-F5344CB8AC3E}">
        <p14:creationId xmlns:p14="http://schemas.microsoft.com/office/powerpoint/2010/main" val="27545248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55A4AF-C073-429A-F99F-8D2AB3D3A456}"/>
              </a:ext>
            </a:extLst>
          </p:cNvPr>
          <p:cNvSpPr>
            <a:spLocks noGrp="1"/>
          </p:cNvSpPr>
          <p:nvPr>
            <p:ph type="title"/>
          </p:nvPr>
        </p:nvSpPr>
        <p:spPr/>
        <p:txBody>
          <a:bodyPr/>
          <a:lstStyle/>
          <a:p>
            <a:r>
              <a:rPr lang="en-US" altLang="zh-CN" dirty="0"/>
              <a:t>Preface </a:t>
            </a:r>
            <a:endParaRPr lang="zh-CN" altLang="en-US" dirty="0"/>
          </a:p>
        </p:txBody>
      </p:sp>
      <p:sp>
        <p:nvSpPr>
          <p:cNvPr id="3" name="内容占位符 2">
            <a:extLst>
              <a:ext uri="{FF2B5EF4-FFF2-40B4-BE49-F238E27FC236}">
                <a16:creationId xmlns:a16="http://schemas.microsoft.com/office/drawing/2014/main" id="{3852F00F-28F2-4121-D0BF-F4BA3A26BC0F}"/>
              </a:ext>
            </a:extLst>
          </p:cNvPr>
          <p:cNvSpPr>
            <a:spLocks noGrp="1"/>
          </p:cNvSpPr>
          <p:nvPr>
            <p:ph idx="1"/>
          </p:nvPr>
        </p:nvSpPr>
        <p:spPr/>
        <p:txBody>
          <a:bodyPr/>
          <a:lstStyle/>
          <a:p>
            <a:r>
              <a:rPr lang="en-US" altLang="zh-CN" dirty="0"/>
              <a:t>There was a serious civil war happens in this country, this country’s government is trying to establish this country again. Government invests a lot of money into infrastructure and education, but the problem is the government cannot afford to keep this society in order and in peace but some violent crimes always happens on the street. Government finance cannot back up many police officers to maintain law and order.</a:t>
            </a:r>
          </a:p>
          <a:p>
            <a:endParaRPr lang="en-US" altLang="zh-CN" dirty="0"/>
          </a:p>
          <a:p>
            <a:r>
              <a:rPr lang="en-US" altLang="zh-CN" dirty="0">
                <a:hlinkClick r:id="rId2" action="ppaction://hlinksldjump"/>
              </a:rPr>
              <a:t>Next</a:t>
            </a:r>
            <a:endParaRPr lang="zh-CN" altLang="en-US" dirty="0"/>
          </a:p>
        </p:txBody>
      </p:sp>
    </p:spTree>
    <p:extLst>
      <p:ext uri="{BB962C8B-B14F-4D97-AF65-F5344CB8AC3E}">
        <p14:creationId xmlns:p14="http://schemas.microsoft.com/office/powerpoint/2010/main" val="35382672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4ABF66-23A1-3262-DFDB-E935D19F6B65}"/>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5CD4E292-DA1F-3E82-BCF0-D18846D6A47E}"/>
              </a:ext>
            </a:extLst>
          </p:cNvPr>
          <p:cNvSpPr>
            <a:spLocks noGrp="1"/>
          </p:cNvSpPr>
          <p:nvPr>
            <p:ph idx="1"/>
          </p:nvPr>
        </p:nvSpPr>
        <p:spPr/>
        <p:txBody>
          <a:bodyPr>
            <a:normAutofit fontScale="85000" lnSpcReduction="20000"/>
          </a:bodyPr>
          <a:lstStyle/>
          <a:p>
            <a:r>
              <a:rPr lang="en-US" altLang="zh-CN" dirty="0"/>
              <a:t>“Hold on, guys, believe me I will save you out of this airplane!” I yelled to these passengers who are not willing to believe me. “Who the hell are you, we want those superheroes to save us, where is the guy with two wings sending you to this plane, we trust him!” “You mean the fly man? He doesn’t care about you guys, those superheroes just want money. He runs away after sending me here!” I used all my energy shouted to those passengers who don’t believe. “That’s rubbish! You are just an ordinary person how can you save us, show me!”</a:t>
            </a:r>
          </a:p>
          <a:p>
            <a:r>
              <a:rPr lang="en-US" altLang="zh-CN" dirty="0"/>
              <a:t>“OK, guys, please be calm down, I need to open the door of  cockpit and I will be back!” When I opened that door I was shocked, all captains were killed by superheroes because there is a note said “Hi, my brave Jack, Yes, it’s we superheroes killed these captains and incurred this incident, if you regret now then it’s not late, but if you keep on your mind, we will slander you and let you take this responsibility.”</a:t>
            </a:r>
          </a:p>
          <a:p>
            <a:pPr marL="0" indent="0">
              <a:buNone/>
            </a:pPr>
            <a:r>
              <a:rPr lang="en-US" altLang="zh-CN" dirty="0">
                <a:hlinkClick r:id="rId2" action="ppaction://hlinksldjump"/>
              </a:rPr>
              <a:t>Next</a:t>
            </a:r>
            <a:endParaRPr lang="zh-CN" altLang="en-US" dirty="0"/>
          </a:p>
        </p:txBody>
      </p:sp>
    </p:spTree>
    <p:extLst>
      <p:ext uri="{BB962C8B-B14F-4D97-AF65-F5344CB8AC3E}">
        <p14:creationId xmlns:p14="http://schemas.microsoft.com/office/powerpoint/2010/main" val="32034636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0615A4A-E2A0-B278-B417-9B9FB69A07B2}"/>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427DF3AE-C84B-D803-27CF-D85277B002BF}"/>
              </a:ext>
            </a:extLst>
          </p:cNvPr>
          <p:cNvSpPr>
            <a:spLocks noGrp="1"/>
          </p:cNvSpPr>
          <p:nvPr>
            <p:ph idx="1"/>
          </p:nvPr>
        </p:nvSpPr>
        <p:spPr/>
        <p:txBody>
          <a:bodyPr>
            <a:normAutofit fontScale="92500"/>
          </a:bodyPr>
          <a:lstStyle/>
          <a:p>
            <a:r>
              <a:rPr lang="en-US" altLang="zh-CN" dirty="0"/>
              <a:t>I don’t know what I need to do, but I keep the belief that I will save them if I could operate this airplane. I am trying to talk to the two-way radio but the signal has been cut off by those evil superheroes. When the airplane is almost crashed, fly man is on the spot and many people applause for him because they think they will be saved. “ What are you doing, fly man, save us please!”</a:t>
            </a:r>
          </a:p>
          <a:p>
            <a:pPr marL="0" indent="0">
              <a:buNone/>
            </a:pPr>
            <a:r>
              <a:rPr lang="en-US" altLang="zh-CN" dirty="0"/>
              <a:t>I was taken by fly man, I shouted: “No, I need to save them, no!” I was saved by fly man and the airplane was crashed and there is no one alive. “You made a huge wrong decision, Jack. I have watched what you were trying to do, and now you are responsible for what you’ve done!”</a:t>
            </a:r>
          </a:p>
          <a:p>
            <a:pPr marL="0" indent="0">
              <a:buNone/>
            </a:pPr>
            <a:r>
              <a:rPr lang="en-US" altLang="zh-CN" dirty="0">
                <a:hlinkClick r:id="rId2" action="ppaction://hlinksldjump"/>
              </a:rPr>
              <a:t>Next</a:t>
            </a:r>
            <a:endParaRPr lang="zh-CN" altLang="en-US" dirty="0"/>
          </a:p>
        </p:txBody>
      </p:sp>
    </p:spTree>
    <p:extLst>
      <p:ext uri="{BB962C8B-B14F-4D97-AF65-F5344CB8AC3E}">
        <p14:creationId xmlns:p14="http://schemas.microsoft.com/office/powerpoint/2010/main" val="40460406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52CDB0-D3EC-65EC-8EB8-6C6724968EE4}"/>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05BBCC25-CFD6-2354-9BA8-B764ACE82DC7}"/>
              </a:ext>
            </a:extLst>
          </p:cNvPr>
          <p:cNvSpPr>
            <a:spLocks noGrp="1"/>
          </p:cNvSpPr>
          <p:nvPr>
            <p:ph idx="1"/>
          </p:nvPr>
        </p:nvSpPr>
        <p:spPr/>
        <p:txBody>
          <a:bodyPr/>
          <a:lstStyle/>
          <a:p>
            <a:r>
              <a:rPr lang="en-US" altLang="zh-CN" dirty="0"/>
              <a:t>They’ll make me a scapegoat, but they give me a chance to confess and join them again. There is an idea occurred to me. Maybe I </a:t>
            </a:r>
            <a:r>
              <a:rPr lang="en-US" altLang="zh-CN" dirty="0">
                <a:hlinkClick r:id="rId2" action="ppaction://hlinksldjump"/>
              </a:rPr>
              <a:t>can pretend to be submissive to them </a:t>
            </a:r>
            <a:r>
              <a:rPr lang="en-US" altLang="zh-CN" dirty="0"/>
              <a:t>but I need to take risks for doing so. I can also </a:t>
            </a:r>
            <a:r>
              <a:rPr lang="en-US" altLang="zh-CN" dirty="0">
                <a:hlinkClick r:id="rId3" action="ppaction://hlinksldjump"/>
              </a:rPr>
              <a:t>truly submissive to them</a:t>
            </a:r>
            <a:r>
              <a:rPr lang="en-US" altLang="zh-CN" dirty="0"/>
              <a:t>. What should I</a:t>
            </a:r>
            <a:r>
              <a:rPr lang="zh-CN" altLang="en-US" dirty="0"/>
              <a:t> </a:t>
            </a:r>
            <a:r>
              <a:rPr lang="en-US" altLang="zh-CN" dirty="0"/>
              <a:t>do</a:t>
            </a:r>
            <a:r>
              <a:rPr lang="zh-CN" altLang="en-US" dirty="0"/>
              <a:t> </a:t>
            </a:r>
            <a:r>
              <a:rPr lang="en-US" altLang="zh-CN" dirty="0"/>
              <a:t>now?</a:t>
            </a:r>
            <a:endParaRPr lang="zh-CN" altLang="en-US" dirty="0"/>
          </a:p>
        </p:txBody>
      </p:sp>
    </p:spTree>
    <p:extLst>
      <p:ext uri="{BB962C8B-B14F-4D97-AF65-F5344CB8AC3E}">
        <p14:creationId xmlns:p14="http://schemas.microsoft.com/office/powerpoint/2010/main" val="560043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12FE410-7153-3C16-5644-93E1AEC61DD7}"/>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20B70A6B-CC1E-DFB4-E7D7-BFD4119F6F51}"/>
              </a:ext>
            </a:extLst>
          </p:cNvPr>
          <p:cNvSpPr>
            <a:spLocks noGrp="1"/>
          </p:cNvSpPr>
          <p:nvPr>
            <p:ph idx="1"/>
          </p:nvPr>
        </p:nvSpPr>
        <p:spPr/>
        <p:txBody>
          <a:bodyPr/>
          <a:lstStyle/>
          <a:p>
            <a:r>
              <a:rPr lang="en-US" altLang="zh-CN" dirty="0"/>
              <a:t>I chose to be pretended to be submissive to them, I hold the believe that I can look for an opportunity to disclose their evil behavior, to reveal fake masks on their face!</a:t>
            </a:r>
          </a:p>
          <a:p>
            <a:r>
              <a:rPr lang="en-US" altLang="zh-CN" dirty="0"/>
              <a:t>I have to report this incident to the police station, because police officers are the only people I can count on.</a:t>
            </a:r>
          </a:p>
          <a:p>
            <a:r>
              <a:rPr lang="en-US" altLang="zh-CN" dirty="0">
                <a:hlinkClick r:id="rId2" action="ppaction://hlinksldjump"/>
              </a:rPr>
              <a:t>Next</a:t>
            </a:r>
            <a:endParaRPr lang="zh-CN" altLang="en-US" dirty="0"/>
          </a:p>
        </p:txBody>
      </p:sp>
    </p:spTree>
    <p:extLst>
      <p:ext uri="{BB962C8B-B14F-4D97-AF65-F5344CB8AC3E}">
        <p14:creationId xmlns:p14="http://schemas.microsoft.com/office/powerpoint/2010/main" val="42562551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6D34BA-47C4-59B4-AAA3-5A68AE5630A7}"/>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ACB78BEC-6147-8D42-C5E2-F2F0A09F64C8}"/>
              </a:ext>
            </a:extLst>
          </p:cNvPr>
          <p:cNvSpPr>
            <a:spLocks noGrp="1"/>
          </p:cNvSpPr>
          <p:nvPr>
            <p:ph idx="1"/>
          </p:nvPr>
        </p:nvSpPr>
        <p:spPr/>
        <p:txBody>
          <a:bodyPr>
            <a:normAutofit lnSpcReduction="10000"/>
          </a:bodyPr>
          <a:lstStyle/>
          <a:p>
            <a:r>
              <a:rPr lang="en-US" altLang="zh-CN" dirty="0"/>
              <a:t>I arrived at the police station. All of the police officers have just poker face, it seems that they were numb to handle office business. “Listen, they want to slander me and they should take responsibility for that airplane crash, you guys understand?” I said desperately. “Who” One police officer responded. “What did you say, kid? Those superheroes are all my son’s idols, they cannot do these hideous things! If you want to smear those superheroes then I will jail you for crime of defamation!” Another police officer yelled at me. It seems that everyone has been brain washed by top government’s administers.</a:t>
            </a:r>
          </a:p>
          <a:p>
            <a:r>
              <a:rPr lang="en-US" altLang="zh-CN" dirty="0">
                <a:hlinkClick r:id="rId2" action="ppaction://hlinksldjump"/>
              </a:rPr>
              <a:t>Next</a:t>
            </a:r>
            <a:endParaRPr lang="zh-CN" altLang="en-US" dirty="0"/>
          </a:p>
          <a:p>
            <a:endParaRPr lang="zh-CN" altLang="en-US" dirty="0"/>
          </a:p>
        </p:txBody>
      </p:sp>
    </p:spTree>
    <p:extLst>
      <p:ext uri="{BB962C8B-B14F-4D97-AF65-F5344CB8AC3E}">
        <p14:creationId xmlns:p14="http://schemas.microsoft.com/office/powerpoint/2010/main" val="33959783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F74A9BF-7432-9F8E-B656-B66236740616}"/>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00D1E31E-6A5B-DFC8-382A-FDF045542971}"/>
              </a:ext>
            </a:extLst>
          </p:cNvPr>
          <p:cNvSpPr>
            <a:spLocks noGrp="1"/>
          </p:cNvSpPr>
          <p:nvPr>
            <p:ph idx="1"/>
          </p:nvPr>
        </p:nvSpPr>
        <p:spPr/>
        <p:txBody>
          <a:bodyPr>
            <a:normAutofit fontScale="92500" lnSpcReduction="10000"/>
          </a:bodyPr>
          <a:lstStyle/>
          <a:p>
            <a:r>
              <a:rPr lang="en-US" altLang="zh-CN" dirty="0"/>
              <a:t>I feel frustrated after that, since nobody are willing to believe a kid.</a:t>
            </a:r>
          </a:p>
          <a:p>
            <a:pPr marL="0" indent="0">
              <a:buNone/>
            </a:pPr>
            <a:r>
              <a:rPr lang="en-US" altLang="zh-CN" dirty="0"/>
              <a:t>All of a sudden, I felt someone tapped my shoulder from behind. I turned around, it’s a police officer. “I believe in you kid, I had an investigation and found that those superheroes, all of them. I know they are not designated by their government to help us, if we can disclose their atrocities then their government will send them back and punish them. And almost all of their rescue tasks are made in advance by them purposely including the Strongman saved you from that out of control running bus. They can use these opportunities for accumulating their reputation and make money by government propaganda. I hope that you can assist me with this investigation.” He said gently. </a:t>
            </a:r>
            <a:r>
              <a:rPr lang="en-US" altLang="zh-CN" dirty="0">
                <a:hlinkClick r:id="rId2" action="ppaction://hlinksldjump"/>
              </a:rPr>
              <a:t>Should I trust him</a:t>
            </a:r>
            <a:r>
              <a:rPr lang="en-US" altLang="zh-CN" dirty="0"/>
              <a:t>? Or </a:t>
            </a:r>
            <a:r>
              <a:rPr lang="en-US" altLang="zh-CN" dirty="0">
                <a:hlinkClick r:id="rId3" action="ppaction://hlinksldjump"/>
              </a:rPr>
              <a:t>I just give up and never intervene these things.</a:t>
            </a:r>
            <a:endParaRPr lang="zh-CN" altLang="en-US" dirty="0"/>
          </a:p>
        </p:txBody>
      </p:sp>
    </p:spTree>
    <p:extLst>
      <p:ext uri="{BB962C8B-B14F-4D97-AF65-F5344CB8AC3E}">
        <p14:creationId xmlns:p14="http://schemas.microsoft.com/office/powerpoint/2010/main" val="15267979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BBCC47-C2C5-E39E-DD20-B028D13D2F52}"/>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2039D8DD-21FB-DC8B-EA82-6C932FCE5E84}"/>
              </a:ext>
            </a:extLst>
          </p:cNvPr>
          <p:cNvSpPr>
            <a:spLocks noGrp="1"/>
          </p:cNvSpPr>
          <p:nvPr>
            <p:ph idx="1"/>
          </p:nvPr>
        </p:nvSpPr>
        <p:spPr/>
        <p:txBody>
          <a:bodyPr>
            <a:normAutofit fontScale="70000" lnSpcReduction="20000"/>
          </a:bodyPr>
          <a:lstStyle/>
          <a:p>
            <a:r>
              <a:rPr lang="en-US" altLang="zh-CN" dirty="0"/>
              <a:t>I chose to trust this police officer, he’s the only one I could trust now and even though he lied to me it is also worthful to sacrifice myself. We went to the spot where airplane crashed. We found some wreckages and brought them to a laboratory. “Hey, I found something that can be evidence that those superheroes made this accident. There are some blood of those superheroes and it matches! After DNA identification, when we feel elastic about this, something weird thing happened. “Is the power off? Why is so dark now?” I walked to the power control panel and found that this is human made rather than power outrage. “Who is this?” I</a:t>
            </a:r>
            <a:r>
              <a:rPr lang="zh-CN" altLang="en-US" dirty="0"/>
              <a:t> </a:t>
            </a:r>
            <a:r>
              <a:rPr lang="en-US" altLang="zh-CN" dirty="0"/>
              <a:t>asked.</a:t>
            </a:r>
            <a:r>
              <a:rPr lang="zh-CN" altLang="en-US" dirty="0"/>
              <a:t> </a:t>
            </a:r>
            <a:r>
              <a:rPr lang="en-US" altLang="zh-CN" dirty="0"/>
              <a:t>“You</a:t>
            </a:r>
            <a:r>
              <a:rPr lang="zh-CN" altLang="en-US" dirty="0"/>
              <a:t> </a:t>
            </a:r>
            <a:r>
              <a:rPr lang="en-US" altLang="zh-CN" dirty="0"/>
              <a:t>will</a:t>
            </a:r>
            <a:r>
              <a:rPr lang="zh-CN" altLang="en-US" dirty="0"/>
              <a:t> </a:t>
            </a:r>
            <a:r>
              <a:rPr lang="en-US" altLang="zh-CN" dirty="0"/>
              <a:t>never forget me, I have monitored what you guys did and if you guys destroy all evidences and never investigate this accident, then I’ll let you go, if you refuse to do so then you will be dead here!” Someone said mercilessly. I was trying to find him but in vain. “ You don’t need to know who I am, I give you three seconds to make this decision, one, two, three.” The police officer was dragged by something and fell down. I was shocked, how could this be! I was trying to pick him up but my scalp </a:t>
            </a:r>
            <a:r>
              <a:rPr lang="en-US" altLang="zh-CN" dirty="0" err="1"/>
              <a:t>hurted</a:t>
            </a:r>
            <a:r>
              <a:rPr lang="en-US" altLang="zh-CN" dirty="0"/>
              <a:t>, my hair was dragged by someone invisible. I punched him by my intuition and it worked. “Oh, it hurts!” He yelled. Although I cannot see him but through my intuition I can feel him, I beat him and he was trying to escape. But I was ahead of him and I killed him!</a:t>
            </a:r>
          </a:p>
          <a:p>
            <a:r>
              <a:rPr lang="en-US" altLang="zh-CN" dirty="0">
                <a:hlinkClick r:id="rId2" action="ppaction://hlinksldjump"/>
              </a:rPr>
              <a:t>Next</a:t>
            </a:r>
            <a:endParaRPr lang="zh-CN" altLang="en-US" dirty="0"/>
          </a:p>
        </p:txBody>
      </p:sp>
    </p:spTree>
    <p:extLst>
      <p:ext uri="{BB962C8B-B14F-4D97-AF65-F5344CB8AC3E}">
        <p14:creationId xmlns:p14="http://schemas.microsoft.com/office/powerpoint/2010/main" val="15523505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FA1829-3FCE-1CCD-DFC1-6638B3F9D322}"/>
              </a:ext>
            </a:extLst>
          </p:cNvPr>
          <p:cNvSpPr>
            <a:spLocks noGrp="1"/>
          </p:cNvSpPr>
          <p:nvPr>
            <p:ph type="title"/>
          </p:nvPr>
        </p:nvSpPr>
        <p:spPr/>
        <p:txBody>
          <a:bodyPr/>
          <a:lstStyle/>
          <a:p>
            <a:endParaRPr lang="zh-CN" altLang="en-US" dirty="0"/>
          </a:p>
        </p:txBody>
      </p:sp>
      <p:sp>
        <p:nvSpPr>
          <p:cNvPr id="3" name="内容占位符 2">
            <a:extLst>
              <a:ext uri="{FF2B5EF4-FFF2-40B4-BE49-F238E27FC236}">
                <a16:creationId xmlns:a16="http://schemas.microsoft.com/office/drawing/2014/main" id="{0272EFEE-267F-7731-F6D1-B62EDB23CC89}"/>
              </a:ext>
            </a:extLst>
          </p:cNvPr>
          <p:cNvSpPr>
            <a:spLocks noGrp="1"/>
          </p:cNvSpPr>
          <p:nvPr>
            <p:ph idx="1"/>
          </p:nvPr>
        </p:nvSpPr>
        <p:spPr>
          <a:xfrm>
            <a:off x="838200" y="1088570"/>
            <a:ext cx="10515600" cy="5769429"/>
          </a:xfrm>
        </p:spPr>
        <p:txBody>
          <a:bodyPr>
            <a:normAutofit fontScale="85000" lnSpcReduction="20000"/>
          </a:bodyPr>
          <a:lstStyle/>
          <a:p>
            <a:r>
              <a:rPr lang="en-US" altLang="zh-CN" dirty="0"/>
              <a:t>I arrived at the police station. All the police officers have just poker face, it seems that they were numb to these incidents. “My mom was killed by Sprinter, how can you guys sit on the chair and doing nothing at all!” I yelled to those police officers. “Kids, stop that shit! We also have had enough of these incidents but government administers have a secret law, if we intervene these cases caused by superheroes then we will lose our jobs and will be jailed!” A head police officer shouted to me rudely. I can’t believe my ears, what was going on here? Administers and superheroes are not so much collaboration as collusion. When I left the police station with a broken heart, a police officer followed and then told me secretly. “Hey, kid, I know how painful it is to lose your mom, if you want I can investigate this accident with you.” He said gently. “I know what happened, they are not designated by their government to help us, if we can disclose their atrocities then their government will send them back and punish </a:t>
            </a:r>
            <a:r>
              <a:rPr lang="en-US" altLang="zh-CN" dirty="0" err="1"/>
              <a:t>them.And</a:t>
            </a:r>
            <a:r>
              <a:rPr lang="en-US" altLang="zh-CN" dirty="0"/>
              <a:t> almost all the emergency tasks they received are made by those superheroes purposely, I saw a bus run to you and the Strongman saved you at that day, I was on the spot and I noticed someone invisible made that bus out of control. They just want reputation from these emergency rescue and gain money from government propaganda.” He added. Should I </a:t>
            </a:r>
            <a:r>
              <a:rPr lang="en-US" altLang="zh-CN" dirty="0">
                <a:hlinkClick r:id="rId5" action="ppaction://hlinksldjump"/>
              </a:rPr>
              <a:t>trust him and followed his advice </a:t>
            </a:r>
            <a:r>
              <a:rPr lang="en-US" altLang="zh-CN" dirty="0"/>
              <a:t>or </a:t>
            </a:r>
            <a:r>
              <a:rPr lang="en-US" altLang="zh-CN" dirty="0">
                <a:hlinkClick r:id="rId6" action="ppaction://hlinksldjump"/>
              </a:rPr>
              <a:t>just go away and give up investigating this incident</a:t>
            </a:r>
            <a:r>
              <a:rPr lang="en-US" altLang="zh-CN" dirty="0"/>
              <a:t>?</a:t>
            </a:r>
            <a:endParaRPr lang="zh-CN" altLang="en-US" dirty="0"/>
          </a:p>
        </p:txBody>
      </p:sp>
      <p:pic>
        <p:nvPicPr>
          <p:cNvPr id="4" name="damage control">
            <a:hlinkClick r:id="" action="ppaction://media"/>
            <a:extLst>
              <a:ext uri="{FF2B5EF4-FFF2-40B4-BE49-F238E27FC236}">
                <a16:creationId xmlns:a16="http://schemas.microsoft.com/office/drawing/2014/main" id="{E3102320-A10C-2788-EB3D-D587221E502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892800" y="3225800"/>
            <a:ext cx="406400" cy="406400"/>
          </a:xfrm>
          <a:prstGeom prst="rect">
            <a:avLst/>
          </a:prstGeom>
        </p:spPr>
      </p:pic>
    </p:spTree>
    <p:extLst>
      <p:ext uri="{BB962C8B-B14F-4D97-AF65-F5344CB8AC3E}">
        <p14:creationId xmlns:p14="http://schemas.microsoft.com/office/powerpoint/2010/main" val="24342509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16C274-611E-15B5-E5C7-219BF4B4ED9D}"/>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0A90D4D5-9A73-366B-3249-92E55072E866}"/>
              </a:ext>
            </a:extLst>
          </p:cNvPr>
          <p:cNvSpPr>
            <a:spLocks noGrp="1"/>
          </p:cNvSpPr>
          <p:nvPr>
            <p:ph idx="1"/>
          </p:nvPr>
        </p:nvSpPr>
        <p:spPr/>
        <p:txBody>
          <a:bodyPr>
            <a:normAutofit fontScale="77500" lnSpcReduction="20000"/>
          </a:bodyPr>
          <a:lstStyle/>
          <a:p>
            <a:r>
              <a:rPr lang="en-US" altLang="zh-CN" dirty="0"/>
              <a:t>I trusted him because I think he is the only one I can trust now. We went to the spot and collect some blood sample hope to find some evidence so that we can report their evil behavior by news press. After DNA identification, we found that some blood belong to the Sprinter! When we feel elastic about this, something weird thing happened. “Is the power off? Why is so dark now?” I walked to the power control panel and found that this is human made rather than power outrage. “Who is this?” I</a:t>
            </a:r>
            <a:r>
              <a:rPr lang="zh-CN" altLang="en-US" dirty="0"/>
              <a:t> </a:t>
            </a:r>
            <a:r>
              <a:rPr lang="en-US" altLang="zh-CN" dirty="0"/>
              <a:t>asked.</a:t>
            </a:r>
            <a:r>
              <a:rPr lang="zh-CN" altLang="en-US" dirty="0"/>
              <a:t> </a:t>
            </a:r>
            <a:r>
              <a:rPr lang="en-US" altLang="zh-CN" dirty="0"/>
              <a:t>“You</a:t>
            </a:r>
            <a:r>
              <a:rPr lang="zh-CN" altLang="en-US" dirty="0"/>
              <a:t> </a:t>
            </a:r>
            <a:r>
              <a:rPr lang="en-US" altLang="zh-CN" dirty="0"/>
              <a:t>will</a:t>
            </a:r>
            <a:r>
              <a:rPr lang="zh-CN" altLang="en-US" dirty="0"/>
              <a:t> </a:t>
            </a:r>
            <a:r>
              <a:rPr lang="en-US" altLang="zh-CN" dirty="0"/>
              <a:t>never forget me, I have monitored what you guys did and if you guys destroy all evidences and never investigate this accident, then I’ll let you go, if you refuse to do so then you will be dead here!” Someone said mercilessly. I was trying to find him but in vain. “ You don’t need to know who I am, I give you three seconds to make this decision, one, two, three.” The police officer was dragged by something and fell down. I was shocked, how could this be! I was trying to pick him up but my scalp </a:t>
            </a:r>
            <a:r>
              <a:rPr lang="en-US" altLang="zh-CN" dirty="0" err="1"/>
              <a:t>hurted</a:t>
            </a:r>
            <a:r>
              <a:rPr lang="en-US" altLang="zh-CN" dirty="0"/>
              <a:t>, my hair was dragged by someone invisible. I punched him by my intuition and it worked. “Oh, it hurts!” He yelled. Although I cannot see him but through my intuition I can feel him, I beat him and he was trying to escape. But I was ahead of him and I killed him!</a:t>
            </a:r>
          </a:p>
          <a:p>
            <a:r>
              <a:rPr lang="en-US" altLang="zh-CN" dirty="0">
                <a:hlinkClick r:id="rId2" action="ppaction://hlinksldjump"/>
              </a:rPr>
              <a:t>Next </a:t>
            </a:r>
            <a:endParaRPr lang="zh-CN" altLang="en-US" dirty="0"/>
          </a:p>
        </p:txBody>
      </p:sp>
    </p:spTree>
    <p:extLst>
      <p:ext uri="{BB962C8B-B14F-4D97-AF65-F5344CB8AC3E}">
        <p14:creationId xmlns:p14="http://schemas.microsoft.com/office/powerpoint/2010/main" val="4358614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1459343-3F2E-47EC-5499-1496D367C2E3}"/>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0E4D661A-2E60-8E77-2E10-7EDA7ADD52E8}"/>
              </a:ext>
            </a:extLst>
          </p:cNvPr>
          <p:cNvSpPr>
            <a:spLocks noGrp="1"/>
          </p:cNvSpPr>
          <p:nvPr>
            <p:ph idx="1"/>
          </p:nvPr>
        </p:nvSpPr>
        <p:spPr/>
        <p:txBody>
          <a:bodyPr>
            <a:normAutofit fontScale="92500" lnSpcReduction="10000"/>
          </a:bodyPr>
          <a:lstStyle/>
          <a:p>
            <a:r>
              <a:rPr lang="en-US" altLang="zh-CN" dirty="0"/>
              <a:t>I didn’t trust him because I have lost too much as I trust anyone else easily. I don’t know what should I do to start an investigation. Even though I realized that this is a world where superheroes and the country’s administers take advantage of each other. Superheroes claim that they are here just for peace, but they use the reputation they accumulated to make money by government’s propaganda, government and superheroes can both gain benefits and also government can take control of this country. But I don’t </a:t>
            </a:r>
            <a:r>
              <a:rPr lang="en-US" altLang="zh-CN" dirty="0" err="1"/>
              <a:t>wanna</a:t>
            </a:r>
            <a:r>
              <a:rPr lang="en-US" altLang="zh-CN" dirty="0"/>
              <a:t> investigate since I feel I was so small.</a:t>
            </a:r>
          </a:p>
          <a:p>
            <a:r>
              <a:rPr lang="en-US" altLang="zh-CN" dirty="0"/>
              <a:t>I realized that this is how this country it is, so I give up all my beliefs and this country is ruled by these evil superheroes forever.</a:t>
            </a:r>
          </a:p>
          <a:p>
            <a:r>
              <a:rPr lang="en-US" altLang="zh-CN" dirty="0"/>
              <a:t>The End.</a:t>
            </a:r>
          </a:p>
          <a:p>
            <a:endParaRPr lang="zh-CN" altLang="en-US" dirty="0"/>
          </a:p>
        </p:txBody>
      </p:sp>
    </p:spTree>
    <p:extLst>
      <p:ext uri="{BB962C8B-B14F-4D97-AF65-F5344CB8AC3E}">
        <p14:creationId xmlns:p14="http://schemas.microsoft.com/office/powerpoint/2010/main" val="3353309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FC6A2B-B13A-D14F-FFC4-2882FE093279}"/>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DD35CAD1-6F3A-8C89-C91D-2EEF73EDD90B}"/>
              </a:ext>
            </a:extLst>
          </p:cNvPr>
          <p:cNvSpPr>
            <a:spLocks noGrp="1"/>
          </p:cNvSpPr>
          <p:nvPr>
            <p:ph idx="1"/>
          </p:nvPr>
        </p:nvSpPr>
        <p:spPr/>
        <p:txBody>
          <a:bodyPr>
            <a:normAutofit lnSpcReduction="10000"/>
          </a:bodyPr>
          <a:lstStyle/>
          <a:p>
            <a:r>
              <a:rPr lang="en-US" altLang="zh-CN" dirty="0"/>
              <a:t>At the same time, the government thought that there was nothing to be done, they received an anonymous letter that is from a foreign planet. It reads “ my dear, we</a:t>
            </a:r>
            <a:r>
              <a:rPr lang="zh-CN" altLang="en-US" dirty="0"/>
              <a:t> </a:t>
            </a:r>
            <a:r>
              <a:rPr lang="en-US" altLang="zh-CN" dirty="0"/>
              <a:t>are</a:t>
            </a:r>
            <a:r>
              <a:rPr lang="zh-CN" altLang="en-US" dirty="0"/>
              <a:t> </a:t>
            </a:r>
            <a:r>
              <a:rPr lang="en-US" altLang="zh-CN" dirty="0"/>
              <a:t>from</a:t>
            </a:r>
            <a:r>
              <a:rPr lang="zh-CN" altLang="en-US" dirty="0"/>
              <a:t> </a:t>
            </a:r>
            <a:r>
              <a:rPr lang="en-US" altLang="zh-CN" dirty="0"/>
              <a:t>peace planet and we are designated by our government to help you guys to keep peace in your country. If you need assistance to keep peace and fight crimes in this country then we’re willing to do so in this amazing country. We stole a glance secretly at the protest yesterday, the protest was so fierce and I reckon that you guys don’t want such things happen again. If you guys need any help please contact us. Yours superheroes”.</a:t>
            </a:r>
          </a:p>
          <a:p>
            <a:r>
              <a:rPr lang="en-US" altLang="zh-CN" dirty="0">
                <a:hlinkClick r:id="rId2" action="ppaction://hlinksldjump"/>
              </a:rPr>
              <a:t>Next</a:t>
            </a:r>
            <a:endParaRPr lang="zh-CN" altLang="en-US" dirty="0"/>
          </a:p>
        </p:txBody>
      </p:sp>
    </p:spTree>
    <p:extLst>
      <p:ext uri="{BB962C8B-B14F-4D97-AF65-F5344CB8AC3E}">
        <p14:creationId xmlns:p14="http://schemas.microsoft.com/office/powerpoint/2010/main" val="16968972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CD1B047-C38E-5C8E-6455-B5183A9141E1}"/>
              </a:ext>
            </a:extLst>
          </p:cNvPr>
          <p:cNvSpPr>
            <a:spLocks noGrp="1"/>
          </p:cNvSpPr>
          <p:nvPr>
            <p:ph type="ctrTitle"/>
          </p:nvPr>
        </p:nvSpPr>
        <p:spPr>
          <a:xfrm>
            <a:off x="1524000" y="1122363"/>
            <a:ext cx="9144000" cy="1250723"/>
          </a:xfrm>
        </p:spPr>
        <p:txBody>
          <a:bodyPr/>
          <a:lstStyle/>
          <a:p>
            <a:endParaRPr lang="zh-CN" altLang="en-US" dirty="0"/>
          </a:p>
        </p:txBody>
      </p:sp>
      <p:sp>
        <p:nvSpPr>
          <p:cNvPr id="3" name="副标题 2">
            <a:extLst>
              <a:ext uri="{FF2B5EF4-FFF2-40B4-BE49-F238E27FC236}">
                <a16:creationId xmlns:a16="http://schemas.microsoft.com/office/drawing/2014/main" id="{B9AD04E7-0D86-85E9-EAD1-483E5954E943}"/>
              </a:ext>
            </a:extLst>
          </p:cNvPr>
          <p:cNvSpPr>
            <a:spLocks noGrp="1"/>
          </p:cNvSpPr>
          <p:nvPr>
            <p:ph type="subTitle" idx="1"/>
          </p:nvPr>
        </p:nvSpPr>
        <p:spPr>
          <a:xfrm>
            <a:off x="1524000" y="2536371"/>
            <a:ext cx="9144000" cy="2721429"/>
          </a:xfrm>
        </p:spPr>
        <p:txBody>
          <a:bodyPr/>
          <a:lstStyle/>
          <a:p>
            <a:pPr algn="l"/>
            <a:r>
              <a:rPr lang="en-US" altLang="zh-CN" dirty="0"/>
              <a:t>On the way to look for strong man, I noticed a pool of blood on the ground and Sprinter was just beside the blood. “I cannot stop, I cannot stop!” He mumbled. “Don’t tell anyone else that I crashed a person to death boy!” He looked at me with panic. I nodded my head unconsciously. After a while, I recovered from this incident. The first choice for me is to </a:t>
            </a:r>
            <a:r>
              <a:rPr lang="en-US" altLang="zh-CN" dirty="0">
                <a:hlinkClick r:id="rId4" action="ppaction://hlinksldjump"/>
              </a:rPr>
              <a:t>keep this secret</a:t>
            </a:r>
            <a:r>
              <a:rPr lang="en-US" altLang="zh-CN" dirty="0"/>
              <a:t>. The second choice is </a:t>
            </a:r>
            <a:r>
              <a:rPr lang="en-US" altLang="zh-CN" dirty="0">
                <a:hlinkClick r:id="rId5" action="ppaction://hlinksldjump"/>
              </a:rPr>
              <a:t>to report to the police station.</a:t>
            </a:r>
            <a:endParaRPr lang="zh-CN" altLang="en-US" dirty="0"/>
          </a:p>
        </p:txBody>
      </p:sp>
      <p:pic>
        <p:nvPicPr>
          <p:cNvPr id="4" name="worst">
            <a:hlinkClick r:id="" action="ppaction://media"/>
            <a:extLst>
              <a:ext uri="{FF2B5EF4-FFF2-40B4-BE49-F238E27FC236}">
                <a16:creationId xmlns:a16="http://schemas.microsoft.com/office/drawing/2014/main" id="{C45B90B4-2F4A-6784-F95D-FE06F8979A9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892800" y="4738915"/>
            <a:ext cx="406400" cy="406400"/>
          </a:xfrm>
          <a:prstGeom prst="rect">
            <a:avLst/>
          </a:prstGeom>
        </p:spPr>
      </p:pic>
    </p:spTree>
    <p:extLst>
      <p:ext uri="{BB962C8B-B14F-4D97-AF65-F5344CB8AC3E}">
        <p14:creationId xmlns:p14="http://schemas.microsoft.com/office/powerpoint/2010/main" val="4699110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87E040-A31B-F2A2-0890-AA9544C3F921}"/>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BB9699E6-C1DE-B671-12B0-27A1FE9ABCEF}"/>
              </a:ext>
            </a:extLst>
          </p:cNvPr>
          <p:cNvSpPr>
            <a:spLocks noGrp="1"/>
          </p:cNvSpPr>
          <p:nvPr>
            <p:ph idx="1"/>
          </p:nvPr>
        </p:nvSpPr>
        <p:spPr/>
        <p:txBody>
          <a:bodyPr/>
          <a:lstStyle/>
          <a:p>
            <a:r>
              <a:rPr lang="en-US" altLang="zh-CN" dirty="0"/>
              <a:t>When I got home, I cannot find my mom! “mom, mom” No response. It reminded me that maybe the person he crashed to death is my mom, because of the collision force I even cannot recognize who it is! I was so numb when I realized I lost my mom, I burst out crying when I reacted that I lost my mom forever. I have to report this incident to the police station, I need that guy to be sentenced by law!</a:t>
            </a:r>
          </a:p>
          <a:p>
            <a:r>
              <a:rPr lang="en-US" altLang="zh-CN" dirty="0">
                <a:hlinkClick r:id="rId2" action="ppaction://hlinksldjump"/>
              </a:rPr>
              <a:t>Next</a:t>
            </a:r>
            <a:endParaRPr lang="zh-CN" altLang="en-US" dirty="0"/>
          </a:p>
        </p:txBody>
      </p:sp>
    </p:spTree>
    <p:extLst>
      <p:ext uri="{BB962C8B-B14F-4D97-AF65-F5344CB8AC3E}">
        <p14:creationId xmlns:p14="http://schemas.microsoft.com/office/powerpoint/2010/main" val="20055394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5D9A23-8CEA-86EE-6061-D2C6BF939BA1}"/>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176FC2DC-2CB7-D682-7743-44610A303C2A}"/>
              </a:ext>
            </a:extLst>
          </p:cNvPr>
          <p:cNvSpPr>
            <a:spLocks noGrp="1"/>
          </p:cNvSpPr>
          <p:nvPr>
            <p:ph idx="1"/>
          </p:nvPr>
        </p:nvSpPr>
        <p:spPr/>
        <p:txBody>
          <a:bodyPr>
            <a:normAutofit fontScale="92500" lnSpcReduction="10000"/>
          </a:bodyPr>
          <a:lstStyle/>
          <a:p>
            <a:r>
              <a:rPr lang="en-US" altLang="zh-CN" dirty="0"/>
              <a:t>I didn’t trust him because I have lost too much as I trust anyone else easily. I don’t know what should I do to start an investigation. Even though I realized that this is a world where superheroes and the country’s administers take advantage of each other. Superheroes claim that they are here just for peace, but they use the reputation they accumulated to make money by government’s propaganda, government and superheroes can both gain benefits and also government can take control of this country. But I don’t </a:t>
            </a:r>
            <a:r>
              <a:rPr lang="en-US" altLang="zh-CN" dirty="0" err="1"/>
              <a:t>wanna</a:t>
            </a:r>
            <a:r>
              <a:rPr lang="en-US" altLang="zh-CN" dirty="0"/>
              <a:t> investigate since I feel I was so small.</a:t>
            </a:r>
          </a:p>
          <a:p>
            <a:r>
              <a:rPr lang="en-US" altLang="zh-CN" dirty="0"/>
              <a:t>I realized that this is how this country it is, so I give up all my beliefs and this country is ruled by these evil superheroes forever.</a:t>
            </a:r>
          </a:p>
          <a:p>
            <a:r>
              <a:rPr lang="en-US" altLang="zh-CN" dirty="0"/>
              <a:t>The End.</a:t>
            </a:r>
          </a:p>
          <a:p>
            <a:endParaRPr lang="zh-CN" altLang="en-US" dirty="0"/>
          </a:p>
        </p:txBody>
      </p:sp>
    </p:spTree>
    <p:extLst>
      <p:ext uri="{BB962C8B-B14F-4D97-AF65-F5344CB8AC3E}">
        <p14:creationId xmlns:p14="http://schemas.microsoft.com/office/powerpoint/2010/main" val="15814266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740F28-A08A-BB7D-F013-72027DDCDBA6}"/>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141D87AE-E530-D24A-8F4D-303A4939E61F}"/>
              </a:ext>
            </a:extLst>
          </p:cNvPr>
          <p:cNvSpPr>
            <a:spLocks noGrp="1"/>
          </p:cNvSpPr>
          <p:nvPr>
            <p:ph idx="1"/>
          </p:nvPr>
        </p:nvSpPr>
        <p:spPr/>
        <p:txBody>
          <a:bodyPr>
            <a:normAutofit fontScale="85000" lnSpcReduction="10000"/>
          </a:bodyPr>
          <a:lstStyle/>
          <a:p>
            <a:r>
              <a:rPr lang="en-US" altLang="zh-CN" dirty="0"/>
              <a:t>I truly submissive to them. The airplane crashed in the end since I assimilated into them and we don’t take any measures to prevent it from crashing. I also got a lot of money because government is afraid that superheroes won’t keep peace and then make this society unstable and endanger government’s dominance of this country.</a:t>
            </a:r>
          </a:p>
          <a:p>
            <a:r>
              <a:rPr lang="en-US" altLang="zh-CN" dirty="0"/>
              <a:t>After all, I realized that this is a world where superheroes and the country’s administers take advantage of each other. Superheroes claim that they are here just for peace, but they use the reputation they accumulated to make money by government’s propaganda, government and superheroes can both gain benefits and also government can take control of this country.</a:t>
            </a:r>
          </a:p>
          <a:p>
            <a:r>
              <a:rPr lang="en-US" altLang="zh-CN" dirty="0"/>
              <a:t>I realized that this is how this country it is, so I give up all my beliefs and this country is ruled by these evil superheroes forever.</a:t>
            </a:r>
          </a:p>
          <a:p>
            <a:r>
              <a:rPr lang="en-US" altLang="zh-CN" dirty="0"/>
              <a:t>The end</a:t>
            </a:r>
            <a:endParaRPr lang="zh-CN" altLang="en-US" dirty="0"/>
          </a:p>
        </p:txBody>
      </p:sp>
    </p:spTree>
    <p:extLst>
      <p:ext uri="{BB962C8B-B14F-4D97-AF65-F5344CB8AC3E}">
        <p14:creationId xmlns:p14="http://schemas.microsoft.com/office/powerpoint/2010/main" val="5122258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4FBC231-7E8C-F4B6-A3B9-E1BDA7282E58}"/>
              </a:ext>
            </a:extLst>
          </p:cNvPr>
          <p:cNvSpPr>
            <a:spLocks noGrp="1"/>
          </p:cNvSpPr>
          <p:nvPr>
            <p:ph type="title"/>
          </p:nvPr>
        </p:nvSpPr>
        <p:spPr/>
        <p:txBody>
          <a:bodyPr/>
          <a:lstStyle/>
          <a:p>
            <a:endParaRPr lang="zh-CN" altLang="en-US" dirty="0"/>
          </a:p>
        </p:txBody>
      </p:sp>
      <p:sp>
        <p:nvSpPr>
          <p:cNvPr id="3" name="内容占位符 2">
            <a:extLst>
              <a:ext uri="{FF2B5EF4-FFF2-40B4-BE49-F238E27FC236}">
                <a16:creationId xmlns:a16="http://schemas.microsoft.com/office/drawing/2014/main" id="{CC4E13B7-3302-B82D-75BF-5CAF4DD6EED4}"/>
              </a:ext>
            </a:extLst>
          </p:cNvPr>
          <p:cNvSpPr>
            <a:spLocks noGrp="1"/>
          </p:cNvSpPr>
          <p:nvPr>
            <p:ph idx="1"/>
          </p:nvPr>
        </p:nvSpPr>
        <p:spPr/>
        <p:txBody>
          <a:bodyPr>
            <a:normAutofit fontScale="85000" lnSpcReduction="20000"/>
          </a:bodyPr>
          <a:lstStyle/>
          <a:p>
            <a:r>
              <a:rPr lang="en-US" altLang="zh-CN" dirty="0"/>
              <a:t>The police officer stood up, we sprinted to a nearby news press and report this incident and disclose the inside story between government and these superheroes.</a:t>
            </a:r>
          </a:p>
          <a:p>
            <a:r>
              <a:rPr lang="en-US" altLang="zh-CN" dirty="0"/>
              <a:t>I realized that this is a world where superheroes and the country’s administers take advantage of each other. Superheroes claim that they are here just for peace, but they use the reputation they accumulated to make money by government’s propaganda, government and superheroes can both gain benefits and also government can take control of this country.</a:t>
            </a:r>
          </a:p>
          <a:p>
            <a:r>
              <a:rPr lang="en-US" altLang="zh-CN" dirty="0"/>
              <a:t>I realized that this is how this country it is, and if I don’t give up my beliefs to disclose these things, then people will know these things sooner or later. </a:t>
            </a:r>
          </a:p>
          <a:p>
            <a:r>
              <a:rPr lang="en-US" altLang="zh-CN" dirty="0"/>
              <a:t>After that, superheroes are expelled by new government and people begin to live a happy life.</a:t>
            </a:r>
          </a:p>
          <a:p>
            <a:r>
              <a:rPr lang="en-US" altLang="zh-CN" dirty="0"/>
              <a:t>The end.</a:t>
            </a:r>
          </a:p>
        </p:txBody>
      </p:sp>
    </p:spTree>
    <p:extLst>
      <p:ext uri="{BB962C8B-B14F-4D97-AF65-F5344CB8AC3E}">
        <p14:creationId xmlns:p14="http://schemas.microsoft.com/office/powerpoint/2010/main" val="4069738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A89EE6-3B63-37B0-2E36-EA2F81F1B0F4}"/>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EF195515-D69C-AC4A-05FB-36AF26C1F532}"/>
              </a:ext>
            </a:extLst>
          </p:cNvPr>
          <p:cNvSpPr>
            <a:spLocks noGrp="1"/>
          </p:cNvSpPr>
          <p:nvPr>
            <p:ph idx="1"/>
          </p:nvPr>
        </p:nvSpPr>
        <p:spPr/>
        <p:txBody>
          <a:bodyPr>
            <a:normAutofit fontScale="85000" lnSpcReduction="10000"/>
          </a:bodyPr>
          <a:lstStyle/>
          <a:p>
            <a:r>
              <a:rPr lang="en-US" altLang="zh-CN" dirty="0"/>
              <a:t>I followed their rules and felt like it was good to be bad. The airplane crashed in the end since I assimilated into them and we don’t take any measures to prevent it from crashing. I also got a lot of money because government is afraid that superheroes won’t keep peace and then make this society unstable and endanger government’s dominance of this country.</a:t>
            </a:r>
          </a:p>
          <a:p>
            <a:r>
              <a:rPr lang="en-US" altLang="zh-CN" dirty="0"/>
              <a:t>After all, I realized that this is a world where superheroes and the country’s administers take advantage of each other. Superheroes claim that they are here just for peace, but they use the reputation they accumulated to make money by government’s propaganda, government and superheroes can both gain benefits and also government can take control of this country.</a:t>
            </a:r>
          </a:p>
          <a:p>
            <a:r>
              <a:rPr lang="en-US" altLang="zh-CN" dirty="0"/>
              <a:t>I realized that this is how this country it is, so I give up all my beliefs and this country is ruled by these evil superheroes forever.</a:t>
            </a:r>
          </a:p>
          <a:p>
            <a:r>
              <a:rPr lang="en-US" altLang="zh-CN" dirty="0"/>
              <a:t>The end</a:t>
            </a:r>
          </a:p>
        </p:txBody>
      </p:sp>
    </p:spTree>
    <p:extLst>
      <p:ext uri="{BB962C8B-B14F-4D97-AF65-F5344CB8AC3E}">
        <p14:creationId xmlns:p14="http://schemas.microsoft.com/office/powerpoint/2010/main" val="33942398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3CD9B3-0B0E-1722-CCDA-9235EE69666F}"/>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8801BE31-182A-C0AB-16A8-1EBD77D6545E}"/>
              </a:ext>
            </a:extLst>
          </p:cNvPr>
          <p:cNvSpPr>
            <a:spLocks noGrp="1"/>
          </p:cNvSpPr>
          <p:nvPr>
            <p:ph idx="1"/>
          </p:nvPr>
        </p:nvSpPr>
        <p:spPr/>
        <p:txBody>
          <a:bodyPr/>
          <a:lstStyle/>
          <a:p>
            <a:r>
              <a:rPr lang="en-US" altLang="zh-CN" dirty="0"/>
              <a:t>The government only has two choices. One is to </a:t>
            </a:r>
            <a:r>
              <a:rPr lang="en-US" altLang="zh-CN" dirty="0">
                <a:hlinkClick r:id="rId2" action="ppaction://hlinksldjump"/>
              </a:rPr>
              <a:t>accept these superheroes’ advice</a:t>
            </a:r>
            <a:r>
              <a:rPr lang="en-US" altLang="zh-CN" dirty="0"/>
              <a:t>, the other one is to </a:t>
            </a:r>
            <a:r>
              <a:rPr lang="en-US" altLang="zh-CN" dirty="0">
                <a:hlinkClick r:id="rId3" action="ppaction://hlinksldjump"/>
              </a:rPr>
              <a:t>ignore their advice </a:t>
            </a:r>
            <a:r>
              <a:rPr lang="en-US" altLang="zh-CN" dirty="0"/>
              <a:t>and just let it go, just let such incidents escalate without intervening.</a:t>
            </a:r>
            <a:endParaRPr lang="zh-CN" altLang="en-US" dirty="0"/>
          </a:p>
        </p:txBody>
      </p:sp>
    </p:spTree>
    <p:extLst>
      <p:ext uri="{BB962C8B-B14F-4D97-AF65-F5344CB8AC3E}">
        <p14:creationId xmlns:p14="http://schemas.microsoft.com/office/powerpoint/2010/main" val="1181552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F053E8-3005-66F2-EE10-EBD56CADE803}"/>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0AE3444A-279B-DD07-B598-10912B651088}"/>
              </a:ext>
            </a:extLst>
          </p:cNvPr>
          <p:cNvSpPr>
            <a:spLocks noGrp="1"/>
          </p:cNvSpPr>
          <p:nvPr>
            <p:ph idx="1"/>
          </p:nvPr>
        </p:nvSpPr>
        <p:spPr/>
        <p:txBody>
          <a:bodyPr>
            <a:normAutofit/>
          </a:bodyPr>
          <a:lstStyle/>
          <a:p>
            <a:pPr marL="0" indent="0">
              <a:buNone/>
            </a:pPr>
            <a:r>
              <a:rPr lang="en-US" altLang="zh-CN" dirty="0"/>
              <a:t>This country’s people was involved by fear and anxiety due to the increasing crime rate. People began to protest on the street for their basic civil right of security of the person. Government cannot wait to let this country go with the flow, it occurred them that they can invite those superheroes to land on earth and help them to fight crime. They can choose to </a:t>
            </a:r>
            <a:r>
              <a:rPr lang="en-US" altLang="zh-CN" dirty="0">
                <a:hlinkClick r:id="rId2" action="ppaction://hlinksldjump"/>
              </a:rPr>
              <a:t>invite these superheroes </a:t>
            </a:r>
            <a:r>
              <a:rPr lang="en-US" altLang="zh-CN" dirty="0"/>
              <a:t>or </a:t>
            </a:r>
            <a:r>
              <a:rPr lang="en-US" altLang="zh-CN" dirty="0">
                <a:hlinkClick r:id="rId3" action="ppaction://hlinksldjump"/>
              </a:rPr>
              <a:t>don’t intervene this protest,</a:t>
            </a:r>
            <a:r>
              <a:rPr lang="en-US" altLang="zh-CN" dirty="0"/>
              <a:t> or </a:t>
            </a:r>
            <a:r>
              <a:rPr lang="en-US" altLang="zh-CN" dirty="0">
                <a:hlinkClick r:id="rId4" action="ppaction://hlinksldjump"/>
              </a:rPr>
              <a:t>use their military troop to disperse demonstrators forcefully.</a:t>
            </a:r>
            <a:endParaRPr lang="en-US" altLang="zh-CN" dirty="0"/>
          </a:p>
          <a:p>
            <a:pPr marL="0" indent="0">
              <a:buNone/>
            </a:pPr>
            <a:endParaRPr lang="zh-CN" altLang="en-US" dirty="0"/>
          </a:p>
        </p:txBody>
      </p:sp>
    </p:spTree>
    <p:extLst>
      <p:ext uri="{BB962C8B-B14F-4D97-AF65-F5344CB8AC3E}">
        <p14:creationId xmlns:p14="http://schemas.microsoft.com/office/powerpoint/2010/main" val="1440765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223B99-C622-A716-0650-9F082202B93D}"/>
              </a:ext>
            </a:extLst>
          </p:cNvPr>
          <p:cNvSpPr>
            <a:spLocks noGrp="1"/>
          </p:cNvSpPr>
          <p:nvPr>
            <p:ph type="title"/>
          </p:nvPr>
        </p:nvSpPr>
        <p:spPr/>
        <p:txBody>
          <a:bodyPr/>
          <a:lstStyle/>
          <a:p>
            <a:endParaRPr lang="zh-CN" altLang="en-US" dirty="0"/>
          </a:p>
        </p:txBody>
      </p:sp>
      <p:sp>
        <p:nvSpPr>
          <p:cNvPr id="3" name="内容占位符 2">
            <a:extLst>
              <a:ext uri="{FF2B5EF4-FFF2-40B4-BE49-F238E27FC236}">
                <a16:creationId xmlns:a16="http://schemas.microsoft.com/office/drawing/2014/main" id="{CC38B080-C122-AAB3-8F0C-C1BA6CD284F9}"/>
              </a:ext>
            </a:extLst>
          </p:cNvPr>
          <p:cNvSpPr>
            <a:spLocks noGrp="1"/>
          </p:cNvSpPr>
          <p:nvPr>
            <p:ph idx="1"/>
          </p:nvPr>
        </p:nvSpPr>
        <p:spPr/>
        <p:txBody>
          <a:bodyPr/>
          <a:lstStyle/>
          <a:p>
            <a:r>
              <a:rPr lang="en-US" altLang="zh-CN" dirty="0"/>
              <a:t>Government didn’t mediate these protests, after months and months the anger of people push them are going to overthrow this government which ignores people’s basic wish. </a:t>
            </a:r>
          </a:p>
          <a:p>
            <a:endParaRPr lang="en-US" altLang="zh-CN" dirty="0"/>
          </a:p>
          <a:p>
            <a:r>
              <a:rPr lang="en-US" altLang="zh-CN" dirty="0"/>
              <a:t>By people’s pressure, government has to compromise and invite superheroes to save this country.</a:t>
            </a:r>
          </a:p>
          <a:p>
            <a:r>
              <a:rPr lang="en-US" altLang="zh-CN" dirty="0">
                <a:hlinkClick r:id="rId2" action="ppaction://hlinksldjump"/>
              </a:rPr>
              <a:t>Next</a:t>
            </a:r>
            <a:endParaRPr lang="zh-CN" altLang="en-US" dirty="0"/>
          </a:p>
        </p:txBody>
      </p:sp>
    </p:spTree>
    <p:extLst>
      <p:ext uri="{BB962C8B-B14F-4D97-AF65-F5344CB8AC3E}">
        <p14:creationId xmlns:p14="http://schemas.microsoft.com/office/powerpoint/2010/main" val="2863446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0784E12-5611-2084-829D-E517F155197B}"/>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BD2323CA-B24D-9576-9829-0C6FBF5BE5D0}"/>
              </a:ext>
            </a:extLst>
          </p:cNvPr>
          <p:cNvSpPr>
            <a:spLocks noGrp="1"/>
          </p:cNvSpPr>
          <p:nvPr>
            <p:ph idx="1"/>
          </p:nvPr>
        </p:nvSpPr>
        <p:spPr/>
        <p:txBody>
          <a:bodyPr/>
          <a:lstStyle/>
          <a:p>
            <a:r>
              <a:rPr lang="en-US" altLang="zh-CN" dirty="0"/>
              <a:t>Such government behavior’s irrigated crowd. People go on strike and never followed government’s instructions and this country was being disintegrated day by day. </a:t>
            </a:r>
          </a:p>
          <a:p>
            <a:endParaRPr lang="en-US" altLang="zh-CN" dirty="0"/>
          </a:p>
          <a:p>
            <a:r>
              <a:rPr lang="en-US" altLang="zh-CN" dirty="0"/>
              <a:t>By people’s pressure on government, government has to compromise and invite superheroes to save this country.</a:t>
            </a:r>
          </a:p>
          <a:p>
            <a:endParaRPr lang="en-US" altLang="zh-CN" dirty="0"/>
          </a:p>
          <a:p>
            <a:r>
              <a:rPr lang="en-US" altLang="zh-CN" dirty="0">
                <a:hlinkClick r:id="rId2" action="ppaction://hlinksldjump"/>
              </a:rPr>
              <a:t>Next</a:t>
            </a:r>
            <a:endParaRPr lang="zh-CN" altLang="en-US" dirty="0"/>
          </a:p>
        </p:txBody>
      </p:sp>
    </p:spTree>
    <p:extLst>
      <p:ext uri="{BB962C8B-B14F-4D97-AF65-F5344CB8AC3E}">
        <p14:creationId xmlns:p14="http://schemas.microsoft.com/office/powerpoint/2010/main" val="8744629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3641DDB-EF5A-4ECE-7E3B-ABAFE7DADD6B}"/>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E4D7DDA5-76D6-C031-7699-0E8E390D4649}"/>
              </a:ext>
            </a:extLst>
          </p:cNvPr>
          <p:cNvSpPr>
            <a:spLocks noGrp="1"/>
          </p:cNvSpPr>
          <p:nvPr>
            <p:ph idx="1"/>
          </p:nvPr>
        </p:nvSpPr>
        <p:spPr/>
        <p:txBody>
          <a:bodyPr>
            <a:normAutofit fontScale="92500" lnSpcReduction="20000"/>
          </a:bodyPr>
          <a:lstStyle/>
          <a:p>
            <a:r>
              <a:rPr lang="en-US" altLang="zh-CN" dirty="0"/>
              <a:t>Superheroes fall on the ground from sky immediately. </a:t>
            </a:r>
          </a:p>
          <a:p>
            <a:pPr marL="0" indent="0">
              <a:buNone/>
            </a:pPr>
            <a:r>
              <a:rPr lang="en-US" altLang="zh-CN" dirty="0"/>
              <a:t>“Hi, my friend, nice to see you guys!” The man with strong muscle and stand erected told to government’s administers. “ You can call me Strong man!”, he added.</a:t>
            </a:r>
          </a:p>
          <a:p>
            <a:pPr marL="0" indent="0">
              <a:buNone/>
            </a:pPr>
            <a:r>
              <a:rPr lang="en-US" altLang="zh-CN" dirty="0"/>
              <a:t>He pointed to the guy beside him, “this is my good buddy, my friends.” No one saw anything beside him, when people were got confused about what he was talking about, the superhero beside him appears his image. Everyone on the present got shocked. “Hi, guys, you can call me invisible man.”</a:t>
            </a:r>
          </a:p>
          <a:p>
            <a:pPr marL="0" indent="0">
              <a:buNone/>
            </a:pPr>
            <a:r>
              <a:rPr lang="en-US" altLang="zh-CN" dirty="0"/>
              <a:t>Then another superhero ran into this place with super fast speed like wind, “Hi, guys, you can call me sprinter.”</a:t>
            </a:r>
          </a:p>
          <a:p>
            <a:pPr marL="0" indent="0">
              <a:buNone/>
            </a:pPr>
            <a:endParaRPr lang="en-US" altLang="zh-CN" dirty="0"/>
          </a:p>
          <a:p>
            <a:pPr marL="0" indent="0">
              <a:buNone/>
            </a:pPr>
            <a:r>
              <a:rPr lang="en-US" altLang="zh-CN" dirty="0">
                <a:hlinkClick r:id="rId2" action="ppaction://hlinksldjump"/>
              </a:rPr>
              <a:t> Next</a:t>
            </a:r>
            <a:endParaRPr lang="en-US" altLang="zh-CN" dirty="0"/>
          </a:p>
          <a:p>
            <a:pPr marL="0" indent="0">
              <a:buNone/>
            </a:pPr>
            <a:endParaRPr lang="en-US" altLang="zh-CN" dirty="0"/>
          </a:p>
          <a:p>
            <a:pPr marL="0" indent="0">
              <a:buNone/>
            </a:pPr>
            <a:endParaRPr lang="zh-CN" altLang="en-US" dirty="0"/>
          </a:p>
        </p:txBody>
      </p:sp>
    </p:spTree>
    <p:extLst>
      <p:ext uri="{BB962C8B-B14F-4D97-AF65-F5344CB8AC3E}">
        <p14:creationId xmlns:p14="http://schemas.microsoft.com/office/powerpoint/2010/main" val="28192362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089325D-62C8-5B39-B751-8E3E245AEF39}"/>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30ADED83-0B21-4BAD-9BB8-1F86929A3AB7}"/>
              </a:ext>
            </a:extLst>
          </p:cNvPr>
          <p:cNvSpPr>
            <a:spLocks noGrp="1"/>
          </p:cNvSpPr>
          <p:nvPr>
            <p:ph idx="1"/>
          </p:nvPr>
        </p:nvSpPr>
        <p:spPr>
          <a:xfrm>
            <a:off x="838200" y="2351314"/>
            <a:ext cx="10515600" cy="4141561"/>
          </a:xfrm>
        </p:spPr>
        <p:txBody>
          <a:bodyPr>
            <a:normAutofit fontScale="25000" lnSpcReduction="20000"/>
          </a:bodyPr>
          <a:lstStyle/>
          <a:p>
            <a:endParaRPr lang="en-US" altLang="zh-CN" dirty="0"/>
          </a:p>
          <a:p>
            <a:r>
              <a:rPr lang="en-US" altLang="zh-CN" sz="8600" dirty="0"/>
              <a:t>The government collaborate with these superheroes to make this country a most peaceful place in the world. Government assign tasks to these superheroes to fight crimes and even help people in the daily routine like help seniors cross over roads and so on. After a long time, people admire superheroes and even regard them as their own god. And the support voice in crowd is dramatically increasing, so there is no lack of people starting imitate their favorite superheroes’ voices and behavior. There are a lot of cartoons is about this superheroes in this country.</a:t>
            </a:r>
          </a:p>
          <a:p>
            <a:endParaRPr lang="en-US" altLang="zh-CN" sz="5100" dirty="0"/>
          </a:p>
          <a:p>
            <a:endParaRPr lang="en-US" altLang="zh-CN" sz="4500" dirty="0"/>
          </a:p>
          <a:p>
            <a:endParaRPr lang="en-US" altLang="zh-CN" dirty="0"/>
          </a:p>
          <a:p>
            <a:endParaRPr lang="en-US" altLang="zh-CN" dirty="0"/>
          </a:p>
          <a:p>
            <a:endParaRPr lang="en-US" altLang="zh-CN" dirty="0"/>
          </a:p>
          <a:p>
            <a:endParaRPr lang="en-US" altLang="zh-CN" dirty="0"/>
          </a:p>
          <a:p>
            <a:r>
              <a:rPr lang="en-US" altLang="zh-CN" sz="11200" dirty="0">
                <a:hlinkClick r:id="rId2" action="ppaction://hlinksldjump"/>
              </a:rPr>
              <a:t>Click here to enter the main body of this story</a:t>
            </a:r>
            <a:r>
              <a:rPr lang="en-US" altLang="zh-CN" dirty="0">
                <a:hlinkClick r:id="rId2" action="ppaction://hlinksldjump"/>
              </a:rPr>
              <a:t>.</a:t>
            </a:r>
            <a:endParaRPr lang="zh-CN" altLang="en-US" dirty="0"/>
          </a:p>
        </p:txBody>
      </p:sp>
    </p:spTree>
    <p:extLst>
      <p:ext uri="{BB962C8B-B14F-4D97-AF65-F5344CB8AC3E}">
        <p14:creationId xmlns:p14="http://schemas.microsoft.com/office/powerpoint/2010/main" val="17603029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1689</TotalTime>
  <Words>4558</Words>
  <Application>Microsoft Office PowerPoint</Application>
  <PresentationFormat>宽屏</PresentationFormat>
  <Paragraphs>96</Paragraphs>
  <Slides>35</Slides>
  <Notes>1</Notes>
  <HiddenSlides>0</HiddenSlides>
  <MMClips>6</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35</vt:i4>
      </vt:variant>
    </vt:vector>
  </HeadingPairs>
  <TitlesOfParts>
    <vt:vector size="39" baseType="lpstr">
      <vt:lpstr>等线</vt:lpstr>
      <vt:lpstr>等线 Light</vt:lpstr>
      <vt:lpstr>Arial</vt:lpstr>
      <vt:lpstr>Office 主题​​</vt:lpstr>
      <vt:lpstr>Superheroes and teenager Jack</vt:lpstr>
      <vt:lpstr>Preface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Main body</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Superheroes and teenager Jack</dc:title>
  <dc:creator>王 飞鸿</dc:creator>
  <cp:lastModifiedBy>王 飞鸿</cp:lastModifiedBy>
  <cp:revision>18</cp:revision>
  <dcterms:created xsi:type="dcterms:W3CDTF">2022-07-21T15:31:58Z</dcterms:created>
  <dcterms:modified xsi:type="dcterms:W3CDTF">2022-08-08T20:58:22Z</dcterms:modified>
</cp:coreProperties>
</file>