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94" r:id="rId4"/>
    <p:sldId id="258" r:id="rId5"/>
    <p:sldId id="291" r:id="rId6"/>
    <p:sldId id="292" r:id="rId7"/>
    <p:sldId id="295" r:id="rId8"/>
    <p:sldId id="293" r:id="rId9"/>
    <p:sldId id="296" r:id="rId10"/>
    <p:sldId id="297" r:id="rId11"/>
    <p:sldId id="259" r:id="rId12"/>
    <p:sldId id="298" r:id="rId13"/>
    <p:sldId id="299" r:id="rId14"/>
    <p:sldId id="300" r:id="rId15"/>
    <p:sldId id="264" r:id="rId16"/>
    <p:sldId id="260" r:id="rId17"/>
    <p:sldId id="265" r:id="rId18"/>
    <p:sldId id="261" r:id="rId19"/>
    <p:sldId id="263" r:id="rId20"/>
    <p:sldId id="262" r:id="rId21"/>
    <p:sldId id="266" r:id="rId22"/>
    <p:sldId id="268" r:id="rId23"/>
    <p:sldId id="283" r:id="rId24"/>
    <p:sldId id="271" r:id="rId25"/>
    <p:sldId id="279" r:id="rId26"/>
    <p:sldId id="269" r:id="rId27"/>
    <p:sldId id="272" r:id="rId28"/>
    <p:sldId id="273" r:id="rId29"/>
    <p:sldId id="274" r:id="rId30"/>
    <p:sldId id="276" r:id="rId31"/>
    <p:sldId id="281" r:id="rId32"/>
    <p:sldId id="278" r:id="rId33"/>
    <p:sldId id="282" r:id="rId34"/>
    <p:sldId id="290" r:id="rId35"/>
    <p:sldId id="285"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CA1668-C3F7-493B-8F9F-AF2B214BBEA9}" type="datetimeFigureOut">
              <a:rPr lang="zh-CN" altLang="en-US" smtClean="0"/>
              <a:t>2022/8/15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3407F2-EC22-4B1C-8AE9-3B17388EA9DF}" type="slidenum">
              <a:rPr lang="zh-CN" altLang="en-US" smtClean="0"/>
              <a:t>‹#›</a:t>
            </a:fld>
            <a:endParaRPr lang="zh-CN" altLang="en-US"/>
          </a:p>
        </p:txBody>
      </p:sp>
    </p:spTree>
    <p:extLst>
      <p:ext uri="{BB962C8B-B14F-4D97-AF65-F5344CB8AC3E}">
        <p14:creationId xmlns:p14="http://schemas.microsoft.com/office/powerpoint/2010/main" val="2196517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A5CCC71-B0CD-8164-076C-5BDE48395AB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6C784F41-E2BB-5524-87E8-DA1030CACD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CE29ACFC-8E3B-0401-3371-CA4833077883}"/>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5" name="页脚占位符 4">
            <a:extLst>
              <a:ext uri="{FF2B5EF4-FFF2-40B4-BE49-F238E27FC236}">
                <a16:creationId xmlns:a16="http://schemas.microsoft.com/office/drawing/2014/main" id="{C33C8B92-B53A-895B-53C3-11F319A2F4F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97DBE9D-C15E-8DDC-2C4D-A107C33B9465}"/>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1977336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CA9078-DA0B-D11A-78FE-A9497936B253}"/>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DA5C64F-92F5-4ACB-C9FC-F28013EF5D87}"/>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99957A9-75B2-7C6C-37ED-4CDC888CBF48}"/>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5" name="页脚占位符 4">
            <a:extLst>
              <a:ext uri="{FF2B5EF4-FFF2-40B4-BE49-F238E27FC236}">
                <a16:creationId xmlns:a16="http://schemas.microsoft.com/office/drawing/2014/main" id="{F2484C8F-2282-D213-8A41-734B46FED9E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799C698-1B79-1881-CFA3-0C00FC4E4072}"/>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434219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A8720B4-04A0-104E-E6BF-AABB8A1452F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DE2F2242-097A-C6F1-6979-1CBFAF556975}"/>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7AB319C-1901-7650-0BA2-C3EA695FF362}"/>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5" name="页脚占位符 4">
            <a:extLst>
              <a:ext uri="{FF2B5EF4-FFF2-40B4-BE49-F238E27FC236}">
                <a16:creationId xmlns:a16="http://schemas.microsoft.com/office/drawing/2014/main" id="{0B3E9506-C6E5-E16C-79CF-CE4EB12E013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FBCB2D0-24D8-317A-BC6A-DFA522D18BAD}"/>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41875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5675E5-3800-C403-5CD7-F202A6CFB99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1FD0164-EA47-116E-B06C-AF94022BCCC2}"/>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3E38D49-10AB-563F-C4B6-3263F41584A5}"/>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5" name="页脚占位符 4">
            <a:extLst>
              <a:ext uri="{FF2B5EF4-FFF2-40B4-BE49-F238E27FC236}">
                <a16:creationId xmlns:a16="http://schemas.microsoft.com/office/drawing/2014/main" id="{67869ADB-EDD1-5734-A00C-F718000E299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22E2317-A8A1-8681-36D2-F0F3F17D1AE3}"/>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363005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AE2EED5-736D-E056-BBF6-C0356F823244}"/>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FF937B8D-CA76-9573-11DC-C1117E97F9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11021AD5-965B-0670-1E88-37C0345DE883}"/>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5" name="页脚占位符 4">
            <a:extLst>
              <a:ext uri="{FF2B5EF4-FFF2-40B4-BE49-F238E27FC236}">
                <a16:creationId xmlns:a16="http://schemas.microsoft.com/office/drawing/2014/main" id="{5301536C-6A34-D0B0-9925-72B0E4606ED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BBD9DD7-B852-B020-D100-9B7DA9EEF1C9}"/>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205090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E96B4C-A207-EA59-A842-55BC9B17EB4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A20AB6F-3CF8-2187-2828-22845A046B3F}"/>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405647A9-4A30-251D-09A2-08A276896B3F}"/>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618C36C9-AE73-6337-F143-C543D7AF01AA}"/>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6" name="页脚占位符 5">
            <a:extLst>
              <a:ext uri="{FF2B5EF4-FFF2-40B4-BE49-F238E27FC236}">
                <a16:creationId xmlns:a16="http://schemas.microsoft.com/office/drawing/2014/main" id="{B1FBF14B-8052-2F1D-B6FB-EE92584C717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59B62AC-89F7-BE31-A3B8-62FBEC02148F}"/>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1391951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4E395A1-5FAD-EAD8-44A1-D387772AFB87}"/>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E340B64-EA0A-7199-07E0-3461FA76EB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31510A81-29E1-4449-4DBA-018824C4A5DC}"/>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9F791042-3ABB-3D9F-93DB-03C6FD2BCF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F91491B5-13C6-E347-CA11-41FC94D1C964}"/>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0D6548F-3F6D-5387-1D8D-A4E2B0533391}"/>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8" name="页脚占位符 7">
            <a:extLst>
              <a:ext uri="{FF2B5EF4-FFF2-40B4-BE49-F238E27FC236}">
                <a16:creationId xmlns:a16="http://schemas.microsoft.com/office/drawing/2014/main" id="{16547715-985D-2126-C73C-744CABC347C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531BF86-071A-81CE-E40F-1342A4CC3382}"/>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62376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3028CF-9228-4AB5-4990-166CBB28CF3D}"/>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6C3EC2C-8177-69E1-3EDF-386BA4E25E9F}"/>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4" name="页脚占位符 3">
            <a:extLst>
              <a:ext uri="{FF2B5EF4-FFF2-40B4-BE49-F238E27FC236}">
                <a16:creationId xmlns:a16="http://schemas.microsoft.com/office/drawing/2014/main" id="{014AAA26-015E-BDDF-630C-579631C2796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739ED885-42DB-5249-4AD3-151CFCFD2744}"/>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1344889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FC4F406-80EA-562A-AE38-CA2BF74F0DB8}"/>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3" name="页脚占位符 2">
            <a:extLst>
              <a:ext uri="{FF2B5EF4-FFF2-40B4-BE49-F238E27FC236}">
                <a16:creationId xmlns:a16="http://schemas.microsoft.com/office/drawing/2014/main" id="{4B3DF0DD-868E-D373-5CF3-2BAC46A23AD1}"/>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B855EBF-A8F1-34D9-46C6-465DBDAD653A}"/>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2440210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9DB90FC-4B88-83AD-8A74-E96024CEBA2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7D543345-0156-E8C8-84CA-4DB14DA6BD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B79D8949-CFAB-77C5-B6C1-5623F43629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0D3B528-4634-A1E9-84B2-1855A1106596}"/>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6" name="页脚占位符 5">
            <a:extLst>
              <a:ext uri="{FF2B5EF4-FFF2-40B4-BE49-F238E27FC236}">
                <a16:creationId xmlns:a16="http://schemas.microsoft.com/office/drawing/2014/main" id="{AE733265-29DD-0A2B-CE30-8EB04235E0F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F53738F-A15D-B9D9-D824-51C243F84F76}"/>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2213300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C18836-6FED-E4D7-7C35-4E5BBBE03C5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9BC493B-77E2-FD0C-8A4C-6B38D54EF5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080D0A9A-C0D4-64FC-F942-FA54D337A7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C94C205-F871-8746-031D-7855450AC50A}"/>
              </a:ext>
            </a:extLst>
          </p:cNvPr>
          <p:cNvSpPr>
            <a:spLocks noGrp="1"/>
          </p:cNvSpPr>
          <p:nvPr>
            <p:ph type="dt" sz="half" idx="10"/>
          </p:nvPr>
        </p:nvSpPr>
        <p:spPr/>
        <p:txBody>
          <a:bodyPr/>
          <a:lstStyle/>
          <a:p>
            <a:fld id="{1A76E8E0-0441-4E0A-AE1D-6D454BFAD565}" type="datetimeFigureOut">
              <a:rPr lang="zh-CN" altLang="en-US" smtClean="0"/>
              <a:t>2022/8/15</a:t>
            </a:fld>
            <a:endParaRPr lang="zh-CN" altLang="en-US"/>
          </a:p>
        </p:txBody>
      </p:sp>
      <p:sp>
        <p:nvSpPr>
          <p:cNvPr id="6" name="页脚占位符 5">
            <a:extLst>
              <a:ext uri="{FF2B5EF4-FFF2-40B4-BE49-F238E27FC236}">
                <a16:creationId xmlns:a16="http://schemas.microsoft.com/office/drawing/2014/main" id="{245172E9-7FB2-E3B6-BFF3-1C9841922D4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73B7FAF-8D46-0EBA-F71E-6294B608B0AF}"/>
              </a:ext>
            </a:extLst>
          </p:cNvPr>
          <p:cNvSpPr>
            <a:spLocks noGrp="1"/>
          </p:cNvSpPr>
          <p:nvPr>
            <p:ph type="sldNum" sz="quarter" idx="12"/>
          </p:nvPr>
        </p:nvSpPr>
        <p:spPr/>
        <p:txBody>
          <a:body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3924389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1D82894-CB0A-1738-3C20-3CAAAE8FE9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07F87B4-05E4-EF44-A7FF-E2C160B02F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DE0F98B-60C2-F7A2-F741-53E2E7289F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6E8E0-0441-4E0A-AE1D-6D454BFAD565}" type="datetimeFigureOut">
              <a:rPr lang="zh-CN" altLang="en-US" smtClean="0"/>
              <a:t>2022/8/15</a:t>
            </a:fld>
            <a:endParaRPr lang="zh-CN" altLang="en-US"/>
          </a:p>
        </p:txBody>
      </p:sp>
      <p:sp>
        <p:nvSpPr>
          <p:cNvPr id="5" name="页脚占位符 4">
            <a:extLst>
              <a:ext uri="{FF2B5EF4-FFF2-40B4-BE49-F238E27FC236}">
                <a16:creationId xmlns:a16="http://schemas.microsoft.com/office/drawing/2014/main" id="{87EB07AF-BBA9-C98E-548B-2E4BDBB4B9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43E3DF6-8893-4C65-C84E-3C687448B3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10FB2-3032-4C53-9661-9E0FB59324D5}" type="slidenum">
              <a:rPr lang="zh-CN" altLang="en-US" smtClean="0"/>
              <a:t>‹#›</a:t>
            </a:fld>
            <a:endParaRPr lang="zh-CN" altLang="en-US"/>
          </a:p>
        </p:txBody>
      </p:sp>
    </p:spTree>
    <p:extLst>
      <p:ext uri="{BB962C8B-B14F-4D97-AF65-F5344CB8AC3E}">
        <p14:creationId xmlns:p14="http://schemas.microsoft.com/office/powerpoint/2010/main" val="2158134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3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3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3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BD71A7-8AB7-A7FA-58F1-1FF4C96C9ED9}"/>
              </a:ext>
            </a:extLst>
          </p:cNvPr>
          <p:cNvSpPr>
            <a:spLocks noGrp="1"/>
          </p:cNvSpPr>
          <p:nvPr>
            <p:ph type="ctrTitle"/>
          </p:nvPr>
        </p:nvSpPr>
        <p:spPr>
          <a:xfrm>
            <a:off x="1524000" y="746125"/>
            <a:ext cx="9144000" cy="2479675"/>
          </a:xfrm>
        </p:spPr>
        <p:txBody>
          <a:bodyPr/>
          <a:lstStyle/>
          <a:p>
            <a:r>
              <a:rPr lang="en-US" altLang="zh-CN" dirty="0"/>
              <a:t>Devil’s City</a:t>
            </a:r>
            <a:endParaRPr lang="zh-CN" altLang="en-US" dirty="0"/>
          </a:p>
        </p:txBody>
      </p:sp>
      <p:sp>
        <p:nvSpPr>
          <p:cNvPr id="3" name="副标题 2">
            <a:extLst>
              <a:ext uri="{FF2B5EF4-FFF2-40B4-BE49-F238E27FC236}">
                <a16:creationId xmlns:a16="http://schemas.microsoft.com/office/drawing/2014/main" id="{9F2C4DC4-FA60-A50A-2631-937ABFAC57B9}"/>
              </a:ext>
            </a:extLst>
          </p:cNvPr>
          <p:cNvSpPr>
            <a:spLocks noGrp="1"/>
          </p:cNvSpPr>
          <p:nvPr>
            <p:ph type="subTitle" idx="1"/>
          </p:nvPr>
        </p:nvSpPr>
        <p:spPr/>
        <p:txBody>
          <a:bodyPr/>
          <a:lstStyle/>
          <a:p>
            <a:r>
              <a:rPr lang="en-US" altLang="zh-CN" dirty="0">
                <a:hlinkClick r:id="rId2" action="ppaction://hlinksldjump"/>
              </a:rPr>
              <a:t>Begin</a:t>
            </a:r>
            <a:endParaRPr lang="zh-CN" altLang="en-US" dirty="0"/>
          </a:p>
        </p:txBody>
      </p:sp>
    </p:spTree>
    <p:extLst>
      <p:ext uri="{BB962C8B-B14F-4D97-AF65-F5344CB8AC3E}">
        <p14:creationId xmlns:p14="http://schemas.microsoft.com/office/powerpoint/2010/main" val="4780522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noRot="1" noMove="1" noResize="1" noEditPoints="1" noAdjustHandles="1" noChangeArrowheads="1" noChangeShapeType="1"/>
          </p:cNvSpPr>
          <p:nvPr>
            <p:ph idx="1"/>
          </p:nvPr>
        </p:nvSpPr>
        <p:spPr/>
        <p:txBody>
          <a:bodyPr>
            <a:normAutofit/>
          </a:bodyPr>
          <a:lstStyle/>
          <a:p>
            <a:pPr marL="0" indent="0">
              <a:buNone/>
            </a:pPr>
            <a:r>
              <a:rPr lang="en-US" altLang="zh-CN" dirty="0"/>
              <a:t>The gang boss finds Harry and wanted him to join their gang and he tells Harry that joining them would bring him great wealth and power, but Harry understand what is behind all that wealth and power. But at the same time, he also understands that if he only relies on his own efforts, he can't get out of his current life at all, and he needs a good opportunity to help him realize his dream.</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965199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3CD9B3-0B0E-1722-CCDA-9235EE69666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801BE31-182A-C0AB-16A8-1EBD77D6545E}"/>
              </a:ext>
            </a:extLst>
          </p:cNvPr>
          <p:cNvSpPr>
            <a:spLocks noGrp="1"/>
          </p:cNvSpPr>
          <p:nvPr>
            <p:ph idx="1"/>
          </p:nvPr>
        </p:nvSpPr>
        <p:spPr/>
        <p:txBody>
          <a:bodyPr/>
          <a:lstStyle/>
          <a:p>
            <a:pPr marL="0" indent="0">
              <a:buNone/>
            </a:pPr>
            <a:r>
              <a:rPr lang="en-US" altLang="zh-CN" dirty="0"/>
              <a:t>But in such a situation, Harry had no other choice. Even if he refused, these people would harass him from time to time, and maybe even threaten him. At this time, it seemed that there was no better choice for him, he only able to </a:t>
            </a:r>
          </a:p>
          <a:p>
            <a:pPr marL="0" indent="0">
              <a:buNone/>
            </a:pPr>
            <a:r>
              <a:rPr lang="en-US" altLang="zh-CN" dirty="0">
                <a:hlinkClick r:id="rId2" action="ppaction://hlinksldjump"/>
              </a:rPr>
              <a:t>accept the offer</a:t>
            </a:r>
            <a:r>
              <a:rPr lang="en-US" altLang="zh-CN" dirty="0"/>
              <a:t>.</a:t>
            </a:r>
            <a:endParaRPr lang="zh-CN" altLang="en-US" dirty="0"/>
          </a:p>
        </p:txBody>
      </p:sp>
    </p:spTree>
    <p:extLst>
      <p:ext uri="{BB962C8B-B14F-4D97-AF65-F5344CB8AC3E}">
        <p14:creationId xmlns:p14="http://schemas.microsoft.com/office/powerpoint/2010/main" val="11815520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Harry accepted an offer from the gang boss, and since then he has become a gang member. At first, he was just doing some work for the gang members, and there was no harm to others, and he can get relatively generous money. But what he does in a gang isn't enough…</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181072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In this gang, new members must go through a task given to them by the gang after working for a period of time. After completing this task, they can become a real gang member and have more wealth and power and protection from the gang. Today is Harry's time to be put on the test…</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2660574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fontScale="92500" lnSpcReduction="10000"/>
          </a:bodyPr>
          <a:lstStyle/>
          <a:p>
            <a:pPr marL="0" indent="0">
              <a:buNone/>
            </a:pPr>
            <a:r>
              <a:rPr lang="en-US" altLang="zh-CN" dirty="0"/>
              <a:t>The gang gave Harry a mission, but the gang didn't tell him what the mission was, and Harry didn't know that the mission was a test for him. Harry was very nervous when he got the task for the first time, he didn't know what he was about to face.</a:t>
            </a:r>
          </a:p>
          <a:p>
            <a:pPr marL="0" indent="0">
              <a:buNone/>
            </a:pPr>
            <a:r>
              <a:rPr lang="en-US" altLang="zh-CN" dirty="0"/>
              <a:t>That night, an old member of the gang takes Harry to the rich area, which was the place Harry had always dreamed of. The old member tells him that the gang had been observing a wealthy family for a long time, and today is the day to act. Harry needs to enter the family's house to wreak havoc and take away all the valuables in the house. If he encounters anyone, he needs kill him without leaving any survivors. And Harry needs to do this task alone.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2980792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F053E8-3005-66F2-EE10-EBD56CADE80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AE3444A-279B-DD07-B598-10912B651088}"/>
              </a:ext>
            </a:extLst>
          </p:cNvPr>
          <p:cNvSpPr>
            <a:spLocks noGrp="1"/>
          </p:cNvSpPr>
          <p:nvPr>
            <p:ph idx="1"/>
          </p:nvPr>
        </p:nvSpPr>
        <p:spPr/>
        <p:txBody>
          <a:bodyPr>
            <a:normAutofit/>
          </a:bodyPr>
          <a:lstStyle/>
          <a:p>
            <a:pPr marL="0" indent="0">
              <a:buNone/>
            </a:pPr>
            <a:r>
              <a:rPr lang="en-US" altLang="zh-CN" dirty="0"/>
              <a:t>Harry was terrified when he heard it, he had never hurt anyone, let alone let him kill, and when he was hesitating, a strange thought came to Harry's mind, that everyone around him had done this kind of thing. As a person living at the bottom, he has no other way to get a better life. It seems that he is not bad in the gang, but he understands that if he wants to stay in the gang, this is the only way.</a:t>
            </a:r>
          </a:p>
          <a:p>
            <a:pPr marL="0" indent="0">
              <a:buNone/>
            </a:pPr>
            <a:r>
              <a:rPr lang="en-US" altLang="zh-CN" dirty="0">
                <a:hlinkClick r:id="rId2" action="ppaction://hlinksldjump"/>
              </a:rPr>
              <a:t>Harry enters the house</a:t>
            </a:r>
            <a:endParaRPr lang="zh-CN" altLang="en-US" dirty="0"/>
          </a:p>
        </p:txBody>
      </p:sp>
    </p:spTree>
    <p:extLst>
      <p:ext uri="{BB962C8B-B14F-4D97-AF65-F5344CB8AC3E}">
        <p14:creationId xmlns:p14="http://schemas.microsoft.com/office/powerpoint/2010/main" val="14407654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4223B99-C622-A716-0650-9F082202B93D}"/>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CC38B080-C122-AAB3-8F0C-C1BA6CD284F9}"/>
              </a:ext>
            </a:extLst>
          </p:cNvPr>
          <p:cNvSpPr>
            <a:spLocks noGrp="1"/>
          </p:cNvSpPr>
          <p:nvPr>
            <p:ph idx="1"/>
          </p:nvPr>
        </p:nvSpPr>
        <p:spPr/>
        <p:txBody>
          <a:bodyPr>
            <a:normAutofit/>
          </a:bodyPr>
          <a:lstStyle/>
          <a:p>
            <a:pPr marL="0" indent="0">
              <a:buNone/>
            </a:pPr>
            <a:r>
              <a:rPr lang="en-US" altLang="zh-CN" dirty="0"/>
              <a:t>After a moment of hesitation at the door, Harry entered the house, inside the house is dark and don’t look like anyone is here. Harry's dangling heart was a little relieved now, so he started scavenging for things that looks very valuable and started to destroy on his way of plunder. It seemed that Harry isn't so worried or frightened after he started doing these things, and he seemed to be enjoying some of these "wealth" at this point.</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2863446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784E12-5611-2084-829D-E517F155197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D2323CA-B24D-9576-9829-0C6FBF5BE5D0}"/>
              </a:ext>
            </a:extLst>
          </p:cNvPr>
          <p:cNvSpPr>
            <a:spLocks noGrp="1"/>
          </p:cNvSpPr>
          <p:nvPr>
            <p:ph idx="1"/>
          </p:nvPr>
        </p:nvSpPr>
        <p:spPr/>
        <p:txBody>
          <a:bodyPr/>
          <a:lstStyle/>
          <a:p>
            <a:pPr marL="0" indent="0">
              <a:buNone/>
            </a:pPr>
            <a:r>
              <a:rPr lang="en-US" altLang="zh-CN" dirty="0"/>
              <a:t>After Harry searched for a while, he heard a car coming from outside the house, he realized that the owner of the house might be back, so he quickly hide in the dark. Harry didn't expect the family to come back this late, which was the last thing he wanted, because now he must kill the family to complete the test. The enjoyable few moments ago have now turned into tension and anxiety.</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8744629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3641DDB-EF5A-4ECE-7E3B-ABAFE7DADD6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4D7DDA5-76D6-C031-7699-0E8E390D4649}"/>
              </a:ext>
            </a:extLst>
          </p:cNvPr>
          <p:cNvSpPr>
            <a:spLocks noGrp="1"/>
          </p:cNvSpPr>
          <p:nvPr>
            <p:ph idx="1"/>
          </p:nvPr>
        </p:nvSpPr>
        <p:spPr/>
        <p:txBody>
          <a:bodyPr>
            <a:normAutofit/>
          </a:bodyPr>
          <a:lstStyle/>
          <a:p>
            <a:pPr marL="0" indent="0">
              <a:buNone/>
            </a:pPr>
            <a:r>
              <a:rPr lang="en-US" altLang="zh-CN" dirty="0"/>
              <a:t>Harry was trembling as he hid in the darkness behind the door. There was a sound of the door opening at the door of the house. As soon as the door opened, the owner of the house was stunned by the sight of the room. Just as she was about to scream, Harry covered her mouth behind the door and closed the door. </a:t>
            </a:r>
          </a:p>
          <a:p>
            <a:pPr marL="0" indent="0">
              <a:buNone/>
            </a:pPr>
            <a:r>
              <a:rPr lang="en-US" altLang="zh-CN" dirty="0">
                <a:hlinkClick r:id="rId2" action="ppaction://hlinksldjump"/>
              </a:rPr>
              <a:t>continue</a:t>
            </a:r>
            <a:endParaRPr lang="en-US" altLang="zh-CN" dirty="0"/>
          </a:p>
          <a:p>
            <a:pPr marL="0" indent="0">
              <a:buNone/>
            </a:pPr>
            <a:endParaRPr lang="en-US" altLang="zh-CN" dirty="0"/>
          </a:p>
          <a:p>
            <a:pPr marL="0" indent="0">
              <a:buNone/>
            </a:pPr>
            <a:endParaRPr lang="zh-CN" altLang="en-US" dirty="0"/>
          </a:p>
        </p:txBody>
      </p:sp>
    </p:spTree>
    <p:extLst>
      <p:ext uri="{BB962C8B-B14F-4D97-AF65-F5344CB8AC3E}">
        <p14:creationId xmlns:p14="http://schemas.microsoft.com/office/powerpoint/2010/main" val="28192362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89325D-62C8-5B39-B751-8E3E245AEF39}"/>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30ADED83-0B21-4BAD-9BB8-1F86929A3AB7}"/>
              </a:ext>
            </a:extLst>
          </p:cNvPr>
          <p:cNvSpPr>
            <a:spLocks noGrp="1"/>
          </p:cNvSpPr>
          <p:nvPr>
            <p:ph idx="1"/>
          </p:nvPr>
        </p:nvSpPr>
        <p:spPr>
          <a:xfrm>
            <a:off x="838200" y="1690688"/>
            <a:ext cx="10515600" cy="4141561"/>
          </a:xfrm>
        </p:spPr>
        <p:txBody>
          <a:bodyPr>
            <a:normAutofit/>
          </a:bodyPr>
          <a:lstStyle/>
          <a:p>
            <a:pPr marL="0" indent="0">
              <a:buNone/>
            </a:pPr>
            <a:endParaRPr lang="en-US" altLang="zh-CN" dirty="0"/>
          </a:p>
          <a:p>
            <a:pPr marL="0" indent="0">
              <a:buNone/>
            </a:pPr>
            <a:r>
              <a:rPr lang="en-US" altLang="zh-CN" dirty="0"/>
              <a:t>Harry doesn‘t want any more trouble, so while Harry is holding the owner’s mouth, Harry tells her: “I don‘t want to hurt anyone, I hope you don’t be afraid, my purpose is only the</a:t>
            </a:r>
            <a:r>
              <a:rPr lang="zh-CN" altLang="en-US" dirty="0"/>
              <a:t> </a:t>
            </a:r>
            <a:r>
              <a:rPr lang="en-US" altLang="zh-CN" dirty="0"/>
              <a:t>valuables in the house, if you promise, if I let go my hand, you won’t scream, I grantee that I won’t threaten your life.” </a:t>
            </a:r>
          </a:p>
          <a:p>
            <a:pPr marL="0" indent="0">
              <a:buNone/>
            </a:pPr>
            <a:r>
              <a:rPr lang="en-US" altLang="zh-CN" dirty="0">
                <a:hlinkClick r:id="rId2" action="ppaction://hlinksldjump"/>
              </a:rPr>
              <a:t>Scream</a:t>
            </a:r>
            <a:endParaRPr lang="en-US" altLang="zh-CN" dirty="0"/>
          </a:p>
          <a:p>
            <a:pPr marL="0" indent="0">
              <a:buNone/>
            </a:pPr>
            <a:r>
              <a:rPr lang="en-US" altLang="zh-CN" dirty="0">
                <a:hlinkClick r:id="rId3" action="ppaction://hlinksldjump"/>
              </a:rPr>
              <a:t>Listen to Harry (Not scream)</a:t>
            </a:r>
            <a:endParaRPr lang="zh-CN" altLang="en-US" dirty="0"/>
          </a:p>
        </p:txBody>
      </p:sp>
    </p:spTree>
    <p:extLst>
      <p:ext uri="{BB962C8B-B14F-4D97-AF65-F5344CB8AC3E}">
        <p14:creationId xmlns:p14="http://schemas.microsoft.com/office/powerpoint/2010/main" val="17603029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55A4AF-C073-429A-F99F-8D2AB3D3A456}"/>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3852F00F-28F2-4121-D0BF-F4BA3A26BC0F}"/>
              </a:ext>
            </a:extLst>
          </p:cNvPr>
          <p:cNvSpPr>
            <a:spLocks noGrp="1"/>
          </p:cNvSpPr>
          <p:nvPr>
            <p:ph idx="1"/>
          </p:nvPr>
        </p:nvSpPr>
        <p:spPr/>
        <p:txBody>
          <a:bodyPr/>
          <a:lstStyle/>
          <a:p>
            <a:pPr marL="0" indent="0">
              <a:buNone/>
            </a:pPr>
            <a:r>
              <a:rPr lang="en-US" altLang="zh-CN" dirty="0"/>
              <a:t>There is a very chaotic and confusing city in Europe called Amsterdam, this city has a nickname called “Devil‘s City”. During the day, the city is as normal as other city and people live a normal life, but what outsiders don’t know is that,</a:t>
            </a:r>
            <a:r>
              <a:rPr lang="zh-CN" altLang="en-US" dirty="0"/>
              <a:t> </a:t>
            </a:r>
            <a:r>
              <a:rPr lang="en-US" altLang="zh-CN" dirty="0"/>
              <a:t>at night the city is a devil.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5382672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AFDD2F-3189-8C76-5301-0BEF4F8C38D4}"/>
              </a:ext>
            </a:extLst>
          </p:cNvPr>
          <p:cNvSpPr>
            <a:spLocks noGrp="1"/>
          </p:cNvSpPr>
          <p:nvPr>
            <p:ph type="ctrTitle"/>
          </p:nvPr>
        </p:nvSpPr>
        <p:spPr>
          <a:xfrm>
            <a:off x="1524000" y="669602"/>
            <a:ext cx="9144000" cy="1228951"/>
          </a:xfrm>
        </p:spPr>
        <p:txBody>
          <a:bodyPr>
            <a:normAutofit/>
          </a:bodyPr>
          <a:lstStyle/>
          <a:p>
            <a:endParaRPr lang="zh-CN" altLang="en-US" sz="4400" dirty="0"/>
          </a:p>
        </p:txBody>
      </p:sp>
      <p:sp>
        <p:nvSpPr>
          <p:cNvPr id="3" name="副标题 2">
            <a:extLst>
              <a:ext uri="{FF2B5EF4-FFF2-40B4-BE49-F238E27FC236}">
                <a16:creationId xmlns:a16="http://schemas.microsoft.com/office/drawing/2014/main" id="{EAC863F3-FFE2-7F19-8C84-E0AB4EB5BAC4}"/>
              </a:ext>
            </a:extLst>
          </p:cNvPr>
          <p:cNvSpPr>
            <a:spLocks noGrp="1"/>
          </p:cNvSpPr>
          <p:nvPr>
            <p:ph type="subTitle" idx="1"/>
          </p:nvPr>
        </p:nvSpPr>
        <p:spPr>
          <a:xfrm>
            <a:off x="1524000" y="1898553"/>
            <a:ext cx="9144000" cy="3551238"/>
          </a:xfrm>
        </p:spPr>
        <p:txBody>
          <a:bodyPr>
            <a:normAutofit/>
          </a:bodyPr>
          <a:lstStyle/>
          <a:p>
            <a:pPr algn="l"/>
            <a:r>
              <a:rPr lang="en-US" altLang="zh-CN" dirty="0"/>
              <a:t>The owner looks at Harry and hesitates, she was afraid that even if she agreed to Harry, Harry would not let her go, because she knew that the devil gang would never let her live. But she also feels that the young man in front of her is different from others, and maybe he really wouldn't hurt herself. After a long ideological struggle, she had already thought of a solution in her mind. she wants to fool Harry and ask for help when Harry let his guard down.</a:t>
            </a:r>
          </a:p>
          <a:p>
            <a:pPr algn="l"/>
            <a:r>
              <a:rPr lang="en-US" altLang="zh-CN" dirty="0">
                <a:hlinkClick r:id="rId2" action="ppaction://hlinksldjump"/>
              </a:rPr>
              <a:t>continue</a:t>
            </a:r>
            <a:endParaRPr lang="en-US" altLang="zh-CN" dirty="0"/>
          </a:p>
        </p:txBody>
      </p:sp>
    </p:spTree>
    <p:extLst>
      <p:ext uri="{BB962C8B-B14F-4D97-AF65-F5344CB8AC3E}">
        <p14:creationId xmlns:p14="http://schemas.microsoft.com/office/powerpoint/2010/main" val="21612974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0B5B41B-DF0C-BDC4-04EC-95DBB0C969D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981796F-D5EC-6BBD-5BF8-13B59989012B}"/>
              </a:ext>
            </a:extLst>
          </p:cNvPr>
          <p:cNvSpPr>
            <a:spLocks noGrp="1"/>
          </p:cNvSpPr>
          <p:nvPr>
            <p:ph idx="1"/>
          </p:nvPr>
        </p:nvSpPr>
        <p:spPr/>
        <p:txBody>
          <a:bodyPr>
            <a:normAutofit lnSpcReduction="10000"/>
          </a:bodyPr>
          <a:lstStyle/>
          <a:p>
            <a:pPr marL="0" indent="0">
              <a:buNone/>
            </a:pPr>
            <a:r>
              <a:rPr lang="en-US" altLang="zh-CN" dirty="0"/>
              <a:t>So, she looked at Harry and nodded slightly. Harry relaxed a bit when he saw her consent, and slowly took his hand down. When Harry saw him let go, the owner didn't resist, so Harry let go of all his hands. After letting her go, Harry hurriedly packed his things and prepared to escape. But when Harry was packing things, the owner found out that Harry seemed to have let down his guard, so she took the opportunity to escape, but the moment she opened the door, when she wanted to scream, Harry immediately dragged her into the house , and covered her mouth, preventing her from screaming.</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418184177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61EA44-AF77-892B-DA89-D4E77BFC3A1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989B75A-1EBD-8EFF-83BE-C7FCD7630AFB}"/>
              </a:ext>
            </a:extLst>
          </p:cNvPr>
          <p:cNvSpPr>
            <a:spLocks noGrp="1"/>
          </p:cNvSpPr>
          <p:nvPr>
            <p:ph idx="1"/>
          </p:nvPr>
        </p:nvSpPr>
        <p:spPr/>
        <p:txBody>
          <a:bodyPr>
            <a:normAutofit/>
          </a:bodyPr>
          <a:lstStyle/>
          <a:p>
            <a:pPr marL="0" indent="0">
              <a:buNone/>
            </a:pPr>
            <a:r>
              <a:rPr lang="en-US" altLang="zh-CN" dirty="0"/>
              <a:t>Harry was startled, and after that moment, he couldn't believe the woman in front of him anymore. He is very frightened and panicked now, and he doesn't know how to deal with it. He first covered her mouth with tape, then tied her hands and feet with rope. Although he didn't want to hurt her, he was afraid that if she was seen or heard when she tried to escape, so he would also become unsafe and have failed his test of the gang.</a:t>
            </a:r>
          </a:p>
          <a:p>
            <a:pPr marL="0" indent="0">
              <a:buNone/>
            </a:pPr>
            <a:r>
              <a:rPr lang="en-US" altLang="zh-CN" dirty="0"/>
              <a:t>So now he must decide: to </a:t>
            </a:r>
            <a:r>
              <a:rPr lang="en-US" altLang="zh-CN" dirty="0">
                <a:hlinkClick r:id="rId2" action="ppaction://hlinksldjump"/>
              </a:rPr>
              <a:t>kill her </a:t>
            </a:r>
            <a:r>
              <a:rPr lang="en-US" altLang="zh-CN" dirty="0"/>
              <a:t>or </a:t>
            </a:r>
            <a:r>
              <a:rPr lang="en-US" altLang="zh-CN" dirty="0">
                <a:hlinkClick r:id="rId3" action="ppaction://hlinksldjump"/>
              </a:rPr>
              <a:t>let her go</a:t>
            </a:r>
            <a:endParaRPr lang="zh-CN" altLang="en-US" dirty="0"/>
          </a:p>
          <a:p>
            <a:pPr marL="0" indent="0">
              <a:buNone/>
            </a:pPr>
            <a:endParaRPr lang="zh-CN" altLang="en-US" dirty="0"/>
          </a:p>
        </p:txBody>
      </p:sp>
    </p:spTree>
    <p:extLst>
      <p:ext uri="{BB962C8B-B14F-4D97-AF65-F5344CB8AC3E}">
        <p14:creationId xmlns:p14="http://schemas.microsoft.com/office/powerpoint/2010/main" val="36656424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E87E040-A31B-F2A2-0890-AA9544C3F921}"/>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BB9699E6-C1DE-B671-12B0-27A1FE9ABCEF}"/>
              </a:ext>
            </a:extLst>
          </p:cNvPr>
          <p:cNvSpPr>
            <a:spLocks noGrp="1"/>
          </p:cNvSpPr>
          <p:nvPr>
            <p:ph idx="1"/>
          </p:nvPr>
        </p:nvSpPr>
        <p:spPr/>
        <p:txBody>
          <a:bodyPr/>
          <a:lstStyle/>
          <a:p>
            <a:pPr marL="0" indent="0">
              <a:buNone/>
            </a:pPr>
            <a:r>
              <a:rPr lang="en-US" altLang="zh-CN" dirty="0"/>
              <a:t>The owner looks at Harry and hesitates, she was afraid that even if she agreed to Harry, Harry would not let him go, because she knew that the devil gang would never let her live. But she also feels that the teenager in front of her is different from others, and maybe he really wouldn't hurt herself.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2005539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CD1B047-C38E-5C8E-6455-B5183A9141E1}"/>
              </a:ext>
            </a:extLst>
          </p:cNvPr>
          <p:cNvSpPr>
            <a:spLocks noGrp="1"/>
          </p:cNvSpPr>
          <p:nvPr>
            <p:ph type="ctrTitle"/>
          </p:nvPr>
        </p:nvSpPr>
        <p:spPr>
          <a:xfrm>
            <a:off x="1524000" y="1122363"/>
            <a:ext cx="9144000" cy="1250723"/>
          </a:xfrm>
        </p:spPr>
        <p:txBody>
          <a:bodyPr/>
          <a:lstStyle/>
          <a:p>
            <a:endParaRPr lang="zh-CN" altLang="en-US" dirty="0"/>
          </a:p>
        </p:txBody>
      </p:sp>
      <p:sp>
        <p:nvSpPr>
          <p:cNvPr id="3" name="副标题 2">
            <a:extLst>
              <a:ext uri="{FF2B5EF4-FFF2-40B4-BE49-F238E27FC236}">
                <a16:creationId xmlns:a16="http://schemas.microsoft.com/office/drawing/2014/main" id="{B9AD04E7-0D86-85E9-EAD1-483E5954E943}"/>
              </a:ext>
            </a:extLst>
          </p:cNvPr>
          <p:cNvSpPr>
            <a:spLocks noGrp="1"/>
          </p:cNvSpPr>
          <p:nvPr>
            <p:ph type="subTitle" idx="1"/>
          </p:nvPr>
        </p:nvSpPr>
        <p:spPr>
          <a:xfrm>
            <a:off x="1524000" y="2536371"/>
            <a:ext cx="9144000" cy="2721429"/>
          </a:xfrm>
        </p:spPr>
        <p:txBody>
          <a:bodyPr/>
          <a:lstStyle/>
          <a:p>
            <a:pPr algn="l"/>
            <a:r>
              <a:rPr lang="en-US" altLang="zh-CN" dirty="0"/>
              <a:t>So she looked at Harry and nodded slightly. Harry relaxed a bit when he saw her consent, and slowly took his hand down. When Harry saw him let go, the owner didn't resist, so Harry let go of all his hands. After letting her go, Harry hurriedly packed his things and prepared to escape. She didn't try to escape or scream while Harry was packing up. She just watched Harry silently.</a:t>
            </a:r>
          </a:p>
          <a:p>
            <a:pPr algn="l"/>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469911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52CDB0-D3EC-65EC-8EB8-6C6724968EE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5BBCC25-CFD6-2354-9BA8-B764ACE82DC7}"/>
              </a:ext>
            </a:extLst>
          </p:cNvPr>
          <p:cNvSpPr>
            <a:spLocks noGrp="1"/>
          </p:cNvSpPr>
          <p:nvPr>
            <p:ph idx="1"/>
          </p:nvPr>
        </p:nvSpPr>
        <p:spPr/>
        <p:txBody>
          <a:bodyPr/>
          <a:lstStyle/>
          <a:p>
            <a:pPr marL="0" indent="0">
              <a:buNone/>
            </a:pPr>
            <a:r>
              <a:rPr lang="en-US" altLang="zh-CN" dirty="0"/>
              <a:t>after Harry packed everything, he was ready to leave. But at this time, he was still afraid that the woman would take action after he left, so he covered her mouth with tape and tied her hands and feet with ropes. But if Harry let her live, the gang would know about it later and hold him accountable. But Harry felt that this woman was very cooperative with him just now. She trusted him so much that he couldn't live up to her trust. It's almost dawn outside, Harry has to make a choice: </a:t>
            </a:r>
            <a:r>
              <a:rPr lang="en-US" altLang="zh-CN" dirty="0">
                <a:hlinkClick r:id="rId2" action="ppaction://hlinksldjump"/>
              </a:rPr>
              <a:t>kill her</a:t>
            </a:r>
            <a:r>
              <a:rPr lang="en-US" altLang="zh-CN" dirty="0"/>
              <a:t> or </a:t>
            </a:r>
            <a:r>
              <a:rPr lang="en-US" altLang="zh-CN" dirty="0">
                <a:hlinkClick r:id="rId3" action="ppaction://hlinksldjump"/>
              </a:rPr>
              <a:t>let her go</a:t>
            </a:r>
            <a:r>
              <a:rPr lang="en-US" altLang="zh-CN" dirty="0"/>
              <a:t>. </a:t>
            </a:r>
            <a:endParaRPr lang="zh-CN" altLang="en-US" dirty="0"/>
          </a:p>
        </p:txBody>
      </p:sp>
    </p:spTree>
    <p:extLst>
      <p:ext uri="{BB962C8B-B14F-4D97-AF65-F5344CB8AC3E}">
        <p14:creationId xmlns:p14="http://schemas.microsoft.com/office/powerpoint/2010/main" val="5600439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70A1EF-7FB0-D6AC-F9BF-69C9B9D05368}"/>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CBEB7DBC-6153-9604-751D-C23FD9C4AE37}"/>
              </a:ext>
            </a:extLst>
          </p:cNvPr>
          <p:cNvSpPr>
            <a:spLocks noGrp="1"/>
          </p:cNvSpPr>
          <p:nvPr>
            <p:ph idx="1"/>
          </p:nvPr>
        </p:nvSpPr>
        <p:spPr/>
        <p:txBody>
          <a:bodyPr/>
          <a:lstStyle/>
          <a:p>
            <a:pPr marL="0" indent="0">
              <a:buNone/>
            </a:pPr>
            <a:r>
              <a:rPr lang="en-US" altLang="zh-CN" dirty="0"/>
              <a:t>After a long struggle, Harry decided to take that final step: kill her. He was too afraid that if he couldn’t complete the test, it would threaten his own life. If this women was seen by others, the police would also find his clues, so Harry could only kill her.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7960842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04B97B-CB3B-E1D7-4B8D-D128393DA5F0}"/>
              </a:ext>
            </a:extLst>
          </p:cNvPr>
          <p:cNvSpPr>
            <a:spLocks noGrp="1"/>
          </p:cNvSpPr>
          <p:nvPr>
            <p:ph type="ctrTitle"/>
          </p:nvPr>
        </p:nvSpPr>
        <p:spPr>
          <a:xfrm>
            <a:off x="1524000" y="1122363"/>
            <a:ext cx="9144000" cy="847951"/>
          </a:xfrm>
        </p:spPr>
        <p:txBody>
          <a:bodyPr>
            <a:normAutofit fontScale="90000"/>
          </a:bodyPr>
          <a:lstStyle/>
          <a:p>
            <a:endParaRPr lang="zh-CN" altLang="en-US" dirty="0"/>
          </a:p>
        </p:txBody>
      </p:sp>
      <p:sp>
        <p:nvSpPr>
          <p:cNvPr id="3" name="副标题 2">
            <a:extLst>
              <a:ext uri="{FF2B5EF4-FFF2-40B4-BE49-F238E27FC236}">
                <a16:creationId xmlns:a16="http://schemas.microsoft.com/office/drawing/2014/main" id="{4D980DD1-17E0-D603-067A-B60879105B40}"/>
              </a:ext>
            </a:extLst>
          </p:cNvPr>
          <p:cNvSpPr>
            <a:spLocks noGrp="1"/>
          </p:cNvSpPr>
          <p:nvPr>
            <p:ph type="subTitle" idx="1"/>
          </p:nvPr>
        </p:nvSpPr>
        <p:spPr>
          <a:xfrm>
            <a:off x="1524000" y="2547257"/>
            <a:ext cx="9144000" cy="2710543"/>
          </a:xfrm>
        </p:spPr>
        <p:txBody>
          <a:bodyPr>
            <a:normAutofit fontScale="92500" lnSpcReduction="20000"/>
          </a:bodyPr>
          <a:lstStyle/>
          <a:p>
            <a:pPr algn="l"/>
            <a:r>
              <a:rPr lang="en-US" altLang="zh-CN" dirty="0"/>
              <a:t>Harry walked slowly towards the woman, and he picked up the plastic bag in his hand to put it on the woman's head. Harry could see the fear and the plea in her eyes as he walked up to the woman, and he could hear the small pleas she was struggling to make. Even so, Harry didn't hesitate to wrap the plastic bag tightly around her head until she couldn't breathe. During this process, Harry went from fear to nervousness to relief. Maybe he had changed from the moment he stepped into this door. He longed for more power and more wealth. Only by killing her, he could go to the next step. </a:t>
            </a:r>
          </a:p>
          <a:p>
            <a:pPr algn="l"/>
            <a:r>
              <a:rPr lang="en-US" altLang="zh-CN" dirty="0">
                <a:hlinkClick r:id="rId2" action="ppaction://hlinksldjump"/>
              </a:rPr>
              <a:t>continue</a:t>
            </a:r>
            <a:endParaRPr lang="en-US" altLang="zh-CN" dirty="0"/>
          </a:p>
          <a:p>
            <a:pPr algn="l"/>
            <a:endParaRPr lang="zh-CN" altLang="en-US" dirty="0"/>
          </a:p>
        </p:txBody>
      </p:sp>
    </p:spTree>
    <p:extLst>
      <p:ext uri="{BB962C8B-B14F-4D97-AF65-F5344CB8AC3E}">
        <p14:creationId xmlns:p14="http://schemas.microsoft.com/office/powerpoint/2010/main" val="42074613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51642B-FECA-2162-17EE-1543C527C2D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2DA6FB0-5E94-97D6-6F63-972AE11EB821}"/>
              </a:ext>
            </a:extLst>
          </p:cNvPr>
          <p:cNvSpPr>
            <a:spLocks noGrp="1"/>
          </p:cNvSpPr>
          <p:nvPr>
            <p:ph idx="1"/>
          </p:nvPr>
        </p:nvSpPr>
        <p:spPr/>
        <p:txBody>
          <a:bodyPr>
            <a:normAutofit fontScale="92500" lnSpcReduction="10000"/>
          </a:bodyPr>
          <a:lstStyle/>
          <a:p>
            <a:pPr marL="0" indent="0">
              <a:buNone/>
            </a:pPr>
            <a:r>
              <a:rPr lang="en-US" altLang="zh-CN" dirty="0"/>
              <a:t>After killing people, Harry stayed there quietly until the old gang member entered the room, which brought Harry back to reality. The old gang member saw it all. He was silently watching Harry outside to carry out the task, but he couldn‘t intervene, because Harry could only complete this task by himself. The old gang member said, “Congratulations on completing your mission, and welcome to the devil gang.” Perhaps still lost in the confusion after the first murder, Harry didn’t speak. The old gang member then said, “Let‘s get our stuff and out of here.” He took Harry out of here, and it wasn’t until the old gang member sent him home that Harry realized what was going on. So, he hurriedly asked, “Am I trouble</a:t>
            </a:r>
            <a:r>
              <a:rPr lang="zh-CN" altLang="en-US" dirty="0"/>
              <a:t>？</a:t>
            </a:r>
            <a:r>
              <a:rPr lang="en-US" altLang="zh-CN" dirty="0"/>
              <a:t>" The old gang member said, "No, you are from the devil gang now, and we will protect you.“</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115667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7C1CA5-7527-4E0E-C990-56C755A6989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3224B10-393A-C067-4B3D-C29392D8179D}"/>
              </a:ext>
            </a:extLst>
          </p:cNvPr>
          <p:cNvSpPr>
            <a:spLocks noGrp="1"/>
          </p:cNvSpPr>
          <p:nvPr>
            <p:ph idx="1"/>
          </p:nvPr>
        </p:nvSpPr>
        <p:spPr/>
        <p:txBody>
          <a:bodyPr/>
          <a:lstStyle/>
          <a:p>
            <a:pPr marL="0" indent="0">
              <a:buNone/>
            </a:pPr>
            <a:r>
              <a:rPr lang="en-US" altLang="zh-CN" dirty="0"/>
              <a:t>Just like that, because Harry did a very good job on this mission, the gang boss valued Harry very much, and Harry became a small boss after a few years in the gang. During this period, Harry has done a lot of evil things, and he has already fallen into his current life, and he has also got the wealth and power he wants.</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22036119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55A4AF-C073-429A-F99F-8D2AB3D3A456}"/>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3852F00F-28F2-4121-D0BF-F4BA3A26BC0F}"/>
              </a:ext>
            </a:extLst>
          </p:cNvPr>
          <p:cNvSpPr>
            <a:spLocks noGrp="1"/>
          </p:cNvSpPr>
          <p:nvPr>
            <p:ph idx="1"/>
          </p:nvPr>
        </p:nvSpPr>
        <p:spPr/>
        <p:txBody>
          <a:bodyPr/>
          <a:lstStyle/>
          <a:p>
            <a:pPr marL="0" indent="0">
              <a:buNone/>
            </a:pPr>
            <a:r>
              <a:rPr lang="en-US" altLang="zh-CN" dirty="0"/>
              <a:t>In this city, there is a young man named Harry. Living in such a city, can he keep his true nature or become a demon when the city enters the night?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9390126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4ABF66-23A1-3262-DFDB-E935D19F6B6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CD4E292-DA1F-3E82-BCF0-D18846D6A47E}"/>
              </a:ext>
            </a:extLst>
          </p:cNvPr>
          <p:cNvSpPr>
            <a:spLocks noGrp="1"/>
          </p:cNvSpPr>
          <p:nvPr>
            <p:ph idx="1"/>
          </p:nvPr>
        </p:nvSpPr>
        <p:spPr/>
        <p:txBody>
          <a:bodyPr>
            <a:normAutofit/>
          </a:bodyPr>
          <a:lstStyle/>
          <a:p>
            <a:pPr marL="0" indent="0">
              <a:buNone/>
            </a:pPr>
            <a:r>
              <a:rPr lang="en-US" altLang="zh-CN" dirty="0"/>
              <a:t>But the gang was recruiting new people every year, and Harry was getting older every year. There is a lot of people who is looking at his spot. Maybe he also predicted that his general situation was about to leave. When recruiting new people, Harry saw a young man. Harry felt that he looked very much like him when he was young.</a:t>
            </a:r>
            <a:r>
              <a:rPr lang="zh-CN" altLang="en-US" dirty="0"/>
              <a:t> </a:t>
            </a:r>
            <a:r>
              <a:rPr lang="en-US" altLang="zh-CN" dirty="0"/>
              <a:t>And reminded him of himself, so Harry took great care of and respected this young man. Just a few months later, the young man became Harry's personal bodyguard.</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2034636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2FE410-7153-3C16-5644-93E1AEC61DD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0B70A6B-CC1E-DFB4-E7D7-BFD4119F6F51}"/>
              </a:ext>
            </a:extLst>
          </p:cNvPr>
          <p:cNvSpPr>
            <a:spLocks noGrp="1"/>
          </p:cNvSpPr>
          <p:nvPr>
            <p:ph idx="1"/>
          </p:nvPr>
        </p:nvSpPr>
        <p:spPr/>
        <p:txBody>
          <a:bodyPr/>
          <a:lstStyle/>
          <a:p>
            <a:pPr marL="0" indent="0">
              <a:buNone/>
            </a:pPr>
            <a:r>
              <a:rPr lang="en-US" altLang="zh-CN" dirty="0"/>
              <a:t>On one mission, Harry only took the young man with him. But what he didn't expect was that after the mission, the young man attacked Harry from behind. After the injury, Harry lay on the ground and looked at the young man. From his eyes, Harry saw his desire for power and money. His desire was very similar to Harry at the time, but he didn't expect that he would be betrayed by the person he trusted the most, but all this didn't matter. Just as the young man was about to take Harry’s life, Harry closed his eyes slowly, as looks like he relieved for a moment. . .</a:t>
            </a:r>
          </a:p>
          <a:p>
            <a:pPr marL="0" indent="0">
              <a:buNone/>
            </a:pPr>
            <a:r>
              <a:rPr lang="en-US" altLang="zh-CN" dirty="0"/>
              <a:t>Thus, Harry ended his sinful life. . .</a:t>
            </a:r>
            <a:endParaRPr lang="zh-CN" altLang="en-US" dirty="0"/>
          </a:p>
        </p:txBody>
      </p:sp>
    </p:spTree>
    <p:extLst>
      <p:ext uri="{BB962C8B-B14F-4D97-AF65-F5344CB8AC3E}">
        <p14:creationId xmlns:p14="http://schemas.microsoft.com/office/powerpoint/2010/main" val="42562551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615A4A-E2A0-B278-B417-9B9FB69A07B2}"/>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427DF3AE-C84B-D803-27CF-D85277B002BF}"/>
              </a:ext>
            </a:extLst>
          </p:cNvPr>
          <p:cNvSpPr>
            <a:spLocks noGrp="1"/>
          </p:cNvSpPr>
          <p:nvPr>
            <p:ph idx="1"/>
          </p:nvPr>
        </p:nvSpPr>
        <p:spPr/>
        <p:txBody>
          <a:bodyPr>
            <a:normAutofit/>
          </a:bodyPr>
          <a:lstStyle/>
          <a:p>
            <a:pPr marL="0" indent="0">
              <a:buNone/>
            </a:pPr>
            <a:r>
              <a:rPr lang="en-US" altLang="zh-CN" dirty="0"/>
              <a:t>After a long struggle, Harry can’t decide. He was too afraid that if he couldn’t complete the test, it would threaten his own life. Just as Harry picked up the plastic bag and made up his mind to kill her, Harry saw the family photos on the table. In that photo, everyone was smiling and looking happy. Harry noticed that there was a young man in his age in the photo, and at that moment Harry thought of himself just a couple months ago, he hesitated when he thought of this, and at the same time he couldn't understand what had changed him, Let him become what he is now.</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40460406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6D34BA-47C4-59B4-AAA3-5A68AE5630A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CB78BEC-6147-8D42-C5E2-F2F0A09F64C8}"/>
              </a:ext>
            </a:extLst>
          </p:cNvPr>
          <p:cNvSpPr>
            <a:spLocks noGrp="1"/>
          </p:cNvSpPr>
          <p:nvPr>
            <p:ph idx="1"/>
          </p:nvPr>
        </p:nvSpPr>
        <p:spPr/>
        <p:txBody>
          <a:bodyPr>
            <a:normAutofit/>
          </a:bodyPr>
          <a:lstStyle/>
          <a:p>
            <a:pPr marL="0" indent="0">
              <a:buNone/>
            </a:pPr>
            <a:r>
              <a:rPr lang="en-US" altLang="zh-CN" dirty="0"/>
              <a:t>After being in a daze for a long time, Harry slowly put down the plastic bag in his hand. He decided to let the woman go, even though the decision might be against the gang. Harry didn't take anything and walked to the door, and before he went out, he threw a knife beside the woman, then Harry disappeared in the darkness. </a:t>
            </a:r>
          </a:p>
          <a:p>
            <a:pPr marL="0" indent="0">
              <a:buNone/>
            </a:pPr>
            <a:r>
              <a:rPr lang="en-US" altLang="zh-CN" dirty="0">
                <a:hlinkClick r:id="rId2" action="ppaction://hlinksldjump"/>
              </a:rPr>
              <a:t>continue</a:t>
            </a:r>
            <a:endParaRPr lang="zh-CN" altLang="en-US" dirty="0"/>
          </a:p>
          <a:p>
            <a:endParaRPr lang="zh-CN" altLang="en-US" dirty="0"/>
          </a:p>
        </p:txBody>
      </p:sp>
    </p:spTree>
    <p:extLst>
      <p:ext uri="{BB962C8B-B14F-4D97-AF65-F5344CB8AC3E}">
        <p14:creationId xmlns:p14="http://schemas.microsoft.com/office/powerpoint/2010/main" val="33959783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BBCC47-C2C5-E39E-DD20-B028D13D2F5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039D8DD-21FB-DC8B-EA82-6C932FCE5E84}"/>
              </a:ext>
            </a:extLst>
          </p:cNvPr>
          <p:cNvSpPr>
            <a:spLocks noGrp="1"/>
          </p:cNvSpPr>
          <p:nvPr>
            <p:ph idx="1"/>
          </p:nvPr>
        </p:nvSpPr>
        <p:spPr/>
        <p:txBody>
          <a:bodyPr>
            <a:normAutofit/>
          </a:bodyPr>
          <a:lstStyle/>
          <a:p>
            <a:pPr marL="0" indent="0">
              <a:buNone/>
            </a:pPr>
            <a:r>
              <a:rPr lang="en-US" altLang="zh-CN" dirty="0"/>
              <a:t>No one had seen Harry since that night, and the gang was looking for Harry every day trying to kill him as he betrayed the gang, but they couldn't find him. Harry understood himself thoroughly through this mission, and he stuck to his last bottom line and had a chance to let him start all over again. There is a rumor, that Harry went incognito to start a new life in another city where no one knew him.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15523505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16C274-611E-15B5-E5C7-219BF4B4ED9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A90D4D5-9A73-366B-3249-92E55072E866}"/>
              </a:ext>
            </a:extLst>
          </p:cNvPr>
          <p:cNvSpPr>
            <a:spLocks noGrp="1"/>
          </p:cNvSpPr>
          <p:nvPr>
            <p:ph idx="1"/>
          </p:nvPr>
        </p:nvSpPr>
        <p:spPr/>
        <p:txBody>
          <a:bodyPr>
            <a:normAutofit/>
          </a:bodyPr>
          <a:lstStyle/>
          <a:p>
            <a:pPr marL="0" indent="0">
              <a:buNone/>
            </a:pPr>
            <a:r>
              <a:rPr lang="en-US" altLang="zh-CN" dirty="0"/>
              <a:t>One day, a man looks very much like Harry was walking down the busy streets of angle city, wearing a suit and tie as looks like he is  rushing to work. Maybe this person has not yet succeeded, but we can tell he is working hard and fighting for his dream. Even if he may have been a gang member in the past, but that is only the past, the past can not define the future, even if he makes every decision from now on, he can still have a better future…</a:t>
            </a:r>
            <a:endParaRPr lang="zh-CN" altLang="en-US" dirty="0"/>
          </a:p>
        </p:txBody>
      </p:sp>
    </p:spTree>
    <p:extLst>
      <p:ext uri="{BB962C8B-B14F-4D97-AF65-F5344CB8AC3E}">
        <p14:creationId xmlns:p14="http://schemas.microsoft.com/office/powerpoint/2010/main" val="435861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In devil's city, once the sun goes down, every household will tighten the doors and windows and dare not go out to avoid trouble. Because at night the city turns into a paradise for outlaws. They will rob, kill, and plunder everything they see. But they also have their own rules, that is, they don't go to their own areas to hunt. But the shops and the wealthy on the other areas are not so lucky, that's the target of the outlaws.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16968972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Harry lives in one of the poorest areas of the city, and the outlaws are simply his neighbors. The dream of young people in that area is either to become a gang boss or a drug dealer boss, robbing, killing and looting in the chaotic environment of daily life.</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33447552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But the kind-hearted Harry didn't want to live in such an environment, he didn't want to become a person that hurt others. So not like the others, at his age he hasn't done anything that hurts someone, but instead he tries his best to help others every day.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12649072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Because the area where harry lives is very poor, there is no one that works normally, so he needs to walk a long way every day to the rich area to work such as serving the riches to earn some meager wages. Every time Harry saw these tall buildings and the people who lives there, he fantasized about being able to live here one day too, being able to get out of his present life. And after he succeeded, he wants to use his wealth to help others like him.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2651305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Even though he does his best to help others, but he knows that he is not wealthy enough to change the situation. What he does is just a drop in the bucket. He just wishes the day when he hurt others would never come. But that days still comes…</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941270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FC6A2B-B13A-D14F-FFC4-2882FE0932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5CAD1-6F3A-8C89-C91D-2EEF73EDD90B}"/>
              </a:ext>
            </a:extLst>
          </p:cNvPr>
          <p:cNvSpPr>
            <a:spLocks noGrp="1"/>
          </p:cNvSpPr>
          <p:nvPr>
            <p:ph idx="1"/>
          </p:nvPr>
        </p:nvSpPr>
        <p:spPr/>
        <p:txBody>
          <a:bodyPr>
            <a:normAutofit/>
          </a:bodyPr>
          <a:lstStyle/>
          <a:p>
            <a:pPr marL="0" indent="0">
              <a:buNone/>
            </a:pPr>
            <a:r>
              <a:rPr lang="en-US" altLang="zh-CN" dirty="0"/>
              <a:t>One day, the gang leader in Harry's area wants to expand his power. So, he recruited new people in his area to help him expand, and of course includes Harry. </a:t>
            </a:r>
          </a:p>
          <a:p>
            <a:pPr marL="0" indent="0">
              <a:buNone/>
            </a:pPr>
            <a:r>
              <a:rPr lang="en-US" altLang="zh-CN" dirty="0">
                <a:hlinkClick r:id="rId2" action="ppaction://hlinksldjump"/>
              </a:rPr>
              <a:t>continue</a:t>
            </a:r>
            <a:endParaRPr lang="zh-CN" altLang="en-US" dirty="0"/>
          </a:p>
        </p:txBody>
      </p:sp>
    </p:spTree>
    <p:extLst>
      <p:ext uri="{BB962C8B-B14F-4D97-AF65-F5344CB8AC3E}">
        <p14:creationId xmlns:p14="http://schemas.microsoft.com/office/powerpoint/2010/main" val="1444146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6392</TotalTime>
  <Words>2968</Words>
  <Application>Microsoft Office PowerPoint</Application>
  <PresentationFormat>Widescreen</PresentationFormat>
  <Paragraphs>71</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等线</vt:lpstr>
      <vt:lpstr>等线 Light</vt:lpstr>
      <vt:lpstr>Arial</vt:lpstr>
      <vt:lpstr>Office 主题​​</vt:lpstr>
      <vt:lpstr>Devil’s City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Superheroes and teenager Jack</dc:title>
  <dc:creator>王 飞鸿</dc:creator>
  <cp:lastModifiedBy>Allen Zhang</cp:lastModifiedBy>
  <cp:revision>29</cp:revision>
  <dcterms:created xsi:type="dcterms:W3CDTF">2022-07-21T15:31:58Z</dcterms:created>
  <dcterms:modified xsi:type="dcterms:W3CDTF">2022-08-15T21:39:45Z</dcterms:modified>
</cp:coreProperties>
</file>